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51051534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57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февраля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69646" y="293174"/>
            <a:ext cx="461100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февраля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27 февраля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западный, северо-западный 5-10 м/с. Температура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10-12,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1-3 мороза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algn="just">
              <a:defRPr/>
            </a:pPr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февраля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27 февраля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7-12 м/с. Температура </a:t>
            </a:r>
            <a:r>
              <a:rPr lang="ru-RU" sz="1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10-12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26 февраля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8303847"/>
              </p:ext>
            </p:extLst>
          </p:nvPr>
        </p:nvGraphicFramePr>
        <p:xfrm>
          <a:off x="5030050" y="4288930"/>
          <a:ext cx="4691064" cy="19944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3147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0.737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49197" y="2422308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февраля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Э.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Конысбай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21340</TotalTime>
  <Words>587</Words>
  <Application>Microsoft Office PowerPoint</Application>
  <PresentationFormat>Лист A4 (210x297 мм)</PresentationFormat>
  <Paragraphs>101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3613</cp:revision>
  <cp:lastPrinted>2021-07-01T03:56:27Z</cp:lastPrinted>
  <dcterms:created xsi:type="dcterms:W3CDTF">2018-03-27T06:03:00Z</dcterms:created>
  <dcterms:modified xsi:type="dcterms:W3CDTF">2024-02-26T06:28:34Z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