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февраля по 21 ч. 27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юго-восточный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3-8 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21-23,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2-4 мороза.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28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27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восточный 3-8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16-18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2330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18679</TotalTime>
  <Words>533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3960</cp:revision>
  <cp:lastPrinted>2021-07-01T03:56:27Z</cp:lastPrinted>
  <dcterms:created xsi:type="dcterms:W3CDTF">2018-03-27T06:03:00Z</dcterms:created>
  <dcterms:modified xsi:type="dcterms:W3CDTF">2024-02-26T05:58:44Z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