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152783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25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3207716"/>
              </p:ext>
            </p:extLst>
          </p:nvPr>
        </p:nvGraphicFramePr>
        <p:xfrm>
          <a:off x="5068207" y="3770596"/>
          <a:ext cx="4639701" cy="2708003"/>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05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30647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929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1"/>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solidFill>
                  <a:prstClr val="black"/>
                </a:solidFill>
                <a:latin typeface="Times New Roman" panose="02020603050405020304" pitchFamily="18" charset="0"/>
                <a:cs typeface="Times New Roman" panose="02020603050405020304" pitchFamily="18" charset="0"/>
              </a:rPr>
              <a:t>26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a:t>
            </a:r>
            <a:r>
              <a:rPr lang="kk-KZ" sz="1100" kern="140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қар, жаяу бұрқасын.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м/с. Ауа температурасы түнде 11-13, күндіз 4-6 аяз.</a:t>
            </a:r>
            <a:r>
              <a:rPr lang="ru-RU" sz="1100" kern="1400" dirty="0">
                <a:solidFill>
                  <a:srgbClr val="000000"/>
                </a:solidFill>
                <a:latin typeface="Times New Roman" panose="02020603050405020304" pitchFamily="18" charset="0"/>
                <a:ea typeface="Times New Roman" panose="02020603050405020304" pitchFamily="18" charset="0"/>
              </a:rPr>
              <a:t> </a:t>
            </a:r>
          </a:p>
          <a:p>
            <a:pPr algn="just"/>
            <a:r>
              <a:rPr lang="ru-RU" sz="1100" b="1" kern="1400" dirty="0">
                <a:solidFill>
                  <a:srgbClr val="000000"/>
                </a:solidFill>
                <a:latin typeface="Times New Roman" panose="02020603050405020304" pitchFamily="18" charset="0"/>
                <a:cs typeface="Times New Roman" panose="02020603050405020304" pitchFamily="18" charset="0"/>
              </a:rPr>
              <a:t>                                              27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rPr>
              <a:t>, 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15-17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60457" y="1787792"/>
            <a:ext cx="473700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26 </a:t>
            </a:r>
            <a:r>
              <a:rPr lang="ru-RU" sz="1100" dirty="0" err="1">
                <a:solidFill>
                  <a:prstClr val="black"/>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түнде 27 </a:t>
            </a:r>
            <a:r>
              <a:rPr lang="ru-RU" sz="1100" dirty="0" err="1">
                <a:solidFill>
                  <a:prstClr val="black"/>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27725</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4741</cp:revision>
  <cp:lastPrinted>2023-01-16T10:13:34Z</cp:lastPrinted>
  <dcterms:created xsi:type="dcterms:W3CDTF">2018-03-27T06:03:00Z</dcterms:created>
  <dcterms:modified xsi:type="dcterms:W3CDTF">2024-02-25T06:26:22Z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