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182437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1-6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жинақтауына</a:t>
            </a:r>
            <a:r>
              <a:rPr lang="kk-KZ" altLang="en-US" sz="120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7750253"/>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18357</TotalTime>
  <Words>542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3390</cp:revision>
  <cp:lastPrinted>2021-07-01T07:38:07Z</cp:lastPrinted>
  <dcterms:created xsi:type="dcterms:W3CDTF">2018-03-27T06:03:00Z</dcterms:created>
  <dcterms:modified xsi:type="dcterms:W3CDTF">2024-02-25T06:04:17Z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