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10" d="100"/>
          <a:sy n="110" d="100"/>
        </p:scale>
        <p:origin x="-2250" y="-18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ақпанға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25</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26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бұотты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С</a:t>
            </a:r>
            <a:r>
              <a:rPr lang="kk-KZ" sz="1200" dirty="0" smtClean="0">
                <a:latin typeface="Times New Roman" pitchFamily="18" charset="0"/>
                <a:cs typeface="Times New Roman" pitchFamily="18" charset="0"/>
              </a:rPr>
              <a:t>олтүстік- шығыстан </a:t>
            </a:r>
            <a:r>
              <a:rPr lang="kk-KZ" sz="1200" dirty="0" smtClean="0">
                <a:latin typeface="Times New Roman" pitchFamily="18" charset="0"/>
                <a:cs typeface="Times New Roman" pitchFamily="18" charset="0"/>
              </a:rPr>
              <a:t>жел соғады, күші </a:t>
            </a:r>
            <a:r>
              <a:rPr lang="ru-RU" sz="1200" dirty="0" smtClean="0">
                <a:latin typeface="Times New Roman" pitchFamily="18" charset="0"/>
                <a:cs typeface="Times New Roman" pitchFamily="18" charset="0"/>
              </a:rPr>
              <a:t>0-5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23-25, </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9</a:t>
            </a:r>
            <a:r>
              <a:rPr lang="ru-RU" sz="1200" dirty="0" smtClean="0">
                <a:latin typeface="Times New Roman" pitchFamily="18" charset="0"/>
                <a:cs typeface="Times New Roman" pitchFamily="18" charset="0"/>
              </a:rPr>
              <a:t>-11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27 </a:t>
            </a:r>
            <a:r>
              <a:rPr lang="kk-KZ" sz="1200" b="1" dirty="0" smtClean="0">
                <a:solidFill>
                  <a:srgbClr val="000000"/>
                </a:solidFill>
                <a:latin typeface="Times New Roman" pitchFamily="18" charset="0"/>
                <a:cs typeface="Times New Roman" pitchFamily="18" charset="0"/>
              </a:rPr>
              <a:t>ақпанда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26</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27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Күн ашық,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 бағыттағы</a:t>
            </a:r>
            <a:r>
              <a:rPr lang="kk-KZ" sz="1200" dirty="0" smtClean="0">
                <a:latin typeface="Times New Roman" pitchFamily="18" charset="0"/>
                <a:cs typeface="Times New Roman" pitchFamily="18" charset="0"/>
              </a:rPr>
              <a:t> жел соғады, күші 0-5 м/с. Ауа температурасы 22-24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870151494"/>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0,361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0,794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0,693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1,075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85778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ақпанда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жоғары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16919</TotalTime>
  <Words>522</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4044</cp:revision>
  <cp:lastPrinted>2021-07-01T07:38:07Z</cp:lastPrinted>
  <dcterms:created xsi:type="dcterms:W3CDTF">2018-03-27T06:03:00Z</dcterms:created>
  <dcterms:modified xsi:type="dcterms:W3CDTF">2024-02-25T06:22:46Z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