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04577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939476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875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95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солтүстік-шығыстан, 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2-7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22-24, күндіз8-10градус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smtClean="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солтүстік-шығыстан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5-10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24468</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4626</cp:revision>
  <cp:lastPrinted>2021-07-01T03:56:27Z</cp:lastPrinted>
  <dcterms:created xsi:type="dcterms:W3CDTF">2018-03-27T06:03:00Z</dcterms:created>
  <dcterms:modified xsi:type="dcterms:W3CDTF">2024-02-25T06:22:51Z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