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000" autoAdjust="0"/>
  </p:normalViewPr>
  <p:slideViewPr>
    <p:cSldViewPr showGuides="1">
      <p:cViewPr>
        <p:scale>
          <a:sx n="100" d="100"/>
          <a:sy n="100" d="100"/>
        </p:scale>
        <p:origin x="-1134" y="-28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56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25 ақпан</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25 а</a:t>
            </a:r>
            <a:r>
              <a:rPr lang="kk-KZ" altLang="zh-CN" sz="1200" b="1" dirty="0">
                <a:solidFill>
                  <a:srgbClr val="000000"/>
                </a:solidFill>
                <a:latin typeface="Times New Roman" pitchFamily="18" charset="0"/>
                <a:cs typeface="Times New Roman" pitchFamily="18" charset="0"/>
              </a:rPr>
              <a:t>қпан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669487418"/>
              </p:ext>
            </p:extLst>
          </p:nvPr>
        </p:nvGraphicFramePr>
        <p:xfrm>
          <a:off x="5025009" y="3996001"/>
          <a:ext cx="4536503" cy="261786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xmlns="" val="3583770891"/>
                    </a:ext>
                  </a:extLst>
                </a:gridCol>
                <a:gridCol w="1656184">
                  <a:extLst>
                    <a:ext uri="{9D8B030D-6E8A-4147-A177-3AD203B41FA5}">
                      <a16:colId xmlns:a16="http://schemas.microsoft.com/office/drawing/2014/main" xmlns="" val="1276116030"/>
                    </a:ext>
                  </a:extLst>
                </a:gridCol>
                <a:gridCol w="1224136">
                  <a:extLst>
                    <a:ext uri="{9D8B030D-6E8A-4147-A177-3AD203B41FA5}">
                      <a16:colId xmlns:a16="http://schemas.microsoft.com/office/drawing/2014/main" xmlns=""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a:t>0</a:t>
                      </a:r>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a:t>0,00</a:t>
                      </a:r>
                      <a:endParaRPr lang="ru-RU"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a:t>9</a:t>
                      </a:r>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a:t>0,02</a:t>
                      </a:r>
                      <a:endParaRPr lang="ru-RU"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a:t>677</a:t>
                      </a:r>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a:t>0,1</a:t>
                      </a:r>
                      <a:endParaRPr lang="ru-RU"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a:t>128</a:t>
                      </a:r>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a:t>0,6</a:t>
                      </a:r>
                      <a:endParaRPr lang="ru-RU"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a:t>17</a:t>
                      </a:r>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a:t>0,04</a:t>
                      </a:r>
                      <a:endParaRPr lang="ru-RU"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a:t>10</a:t>
                      </a:r>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a:t>1,3</a:t>
                      </a:r>
                      <a:endParaRPr lang="ru-RU"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476672"/>
            <a:ext cx="4824536" cy="1754326"/>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Петропавл</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26</a:t>
            </a:r>
            <a:r>
              <a:rPr lang="kk-KZ" altLang="ru-RU" sz="1200" b="1" dirty="0">
                <a:solidFill>
                  <a:srgbClr val="000000"/>
                </a:solidFill>
                <a:latin typeface="Times New Roman" pitchFamily="18" charset="0"/>
                <a:cs typeface="Times New Roman" pitchFamily="18" charset="0"/>
              </a:rPr>
              <a:t> ақпанға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25 а</a:t>
            </a:r>
            <a:r>
              <a:rPr lang="kk-KZ" sz="1200" b="1" dirty="0">
                <a:latin typeface="Times New Roman" pitchFamily="18" charset="0"/>
                <a:cs typeface="Times New Roman" pitchFamily="18" charset="0"/>
              </a:rPr>
              <a:t>қпан</a:t>
            </a:r>
            <a:r>
              <a:rPr lang="kk-KZ" sz="1200" b="1" dirty="0">
                <a:solidFill>
                  <a:srgbClr val="000000"/>
                </a:solidFill>
                <a:latin typeface="Times New Roman" pitchFamily="18" charset="0"/>
                <a:cs typeface="Times New Roman" pitchFamily="18" charset="0"/>
              </a:rPr>
              <a:t>н</a:t>
            </a:r>
            <a:r>
              <a:rPr lang="kk-KZ" altLang="ru-RU" sz="1200" b="1" dirty="0">
                <a:solidFill>
                  <a:srgbClr val="000000"/>
                </a:solidFill>
                <a:latin typeface="Times New Roman" pitchFamily="18" charset="0"/>
                <a:cs typeface="Times New Roman" pitchFamily="18" charset="0"/>
              </a:rPr>
              <a:t>ан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a:solidFill>
                  <a:srgbClr val="000000"/>
                </a:solidFill>
                <a:latin typeface="Times New Roman" pitchFamily="18" charset="0"/>
                <a:cs typeface="Times New Roman" pitchFamily="18" charset="0"/>
              </a:rPr>
              <a:t>26</a:t>
            </a:r>
            <a:r>
              <a:rPr lang="kk-KZ" altLang="ru-RU" sz="1200" b="1" dirty="0">
                <a:solidFill>
                  <a:srgbClr val="000000"/>
                </a:solidFill>
                <a:latin typeface="Times New Roman" pitchFamily="18" charset="0"/>
                <a:cs typeface="Times New Roman" pitchFamily="18" charset="0"/>
              </a:rPr>
              <a:t> ақпанға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күндіз аздаған жауын-шашын (жаңбыр, қар), </a:t>
            </a:r>
            <a:r>
              <a:rPr lang="kk-KZ" sz="1200" dirty="0" smtClean="0">
                <a:latin typeface="Times New Roman" pitchFamily="18" charset="0"/>
                <a:cs typeface="Times New Roman" pitchFamily="18" charset="0"/>
              </a:rPr>
              <a:t>көктайғақ</a:t>
            </a:r>
            <a:r>
              <a:rPr lang="kk-KZ" sz="1200" dirty="0" smtClean="0">
                <a:latin typeface="Times New Roman" pitchFamily="18" charset="0"/>
                <a:cs typeface="Times New Roman" pitchFamily="18" charset="0"/>
              </a:rPr>
              <a:t>. Солтүстік-батыстан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7-12  </a:t>
            </a:r>
            <a:r>
              <a:rPr lang="kk-KZ" sz="1200" dirty="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10-12,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2-4 </a:t>
            </a:r>
            <a:r>
              <a:rPr lang="kk-KZ" sz="1200" dirty="0">
                <a:latin typeface="Times New Roman" pitchFamily="18" charset="0"/>
                <a:cs typeface="Times New Roman" pitchFamily="18" charset="0"/>
              </a:rPr>
              <a:t>градус аяз.</a:t>
            </a:r>
            <a:r>
              <a:rPr lang="kk-KZ" sz="1200" b="1" dirty="0">
                <a:latin typeface="Times New Roman" pitchFamily="18" charset="0"/>
                <a:cs typeface="Times New Roman" pitchFamily="18" charset="0"/>
              </a:rPr>
              <a:t> </a:t>
            </a:r>
          </a:p>
          <a:p>
            <a:pPr indent="180975" algn="ctr"/>
            <a:r>
              <a:rPr lang="kk-KZ" altLang="ru-RU" sz="1200" b="1" dirty="0">
                <a:solidFill>
                  <a:srgbClr val="000000"/>
                </a:solidFill>
                <a:latin typeface="Times New Roman" pitchFamily="18" charset="0"/>
                <a:cs typeface="Times New Roman" pitchFamily="18" charset="0"/>
              </a:rPr>
              <a:t>27 ақпанға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26 а</a:t>
            </a:r>
            <a:r>
              <a:rPr lang="kk-KZ" sz="1200" b="1" dirty="0">
                <a:latin typeface="Times New Roman" pitchFamily="18" charset="0"/>
                <a:cs typeface="Times New Roman" pitchFamily="18" charset="0"/>
              </a:rPr>
              <a:t>қпан</a:t>
            </a:r>
            <a:r>
              <a:rPr lang="kk-KZ" sz="1200" b="1" dirty="0">
                <a:solidFill>
                  <a:srgbClr val="000000"/>
                </a:solidFill>
                <a:latin typeface="Times New Roman" pitchFamily="18" charset="0"/>
                <a:cs typeface="Times New Roman" pitchFamily="18" charset="0"/>
              </a:rPr>
              <a:t>н</a:t>
            </a:r>
            <a:r>
              <a:rPr lang="kk-KZ" altLang="ru-RU" sz="1200" b="1" dirty="0">
                <a:solidFill>
                  <a:srgbClr val="000000"/>
                </a:solidFill>
                <a:latin typeface="Times New Roman" pitchFamily="18" charset="0"/>
                <a:cs typeface="Times New Roman" pitchFamily="18" charset="0"/>
              </a:rPr>
              <a:t>ан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a:solidFill>
                  <a:srgbClr val="000000"/>
                </a:solidFill>
                <a:latin typeface="Times New Roman" pitchFamily="18" charset="0"/>
                <a:cs typeface="Times New Roman" pitchFamily="18" charset="0"/>
              </a:rPr>
              <a:t>27</a:t>
            </a:r>
            <a:r>
              <a:rPr lang="kk-KZ" altLang="ru-RU" sz="1200" b="1" dirty="0">
                <a:solidFill>
                  <a:srgbClr val="000000"/>
                </a:solidFill>
                <a:latin typeface="Times New Roman" pitchFamily="18" charset="0"/>
                <a:cs typeface="Times New Roman" pitchFamily="18" charset="0"/>
              </a:rPr>
              <a:t> ақпан</a:t>
            </a:r>
            <a:r>
              <a:rPr lang="kk-KZ" sz="1200" b="1" dirty="0">
                <a:latin typeface="Times New Roman" pitchFamily="18" charset="0"/>
                <a:cs typeface="Times New Roman" pitchFamily="18" charset="0"/>
              </a:rPr>
              <a:t>ға</a:t>
            </a:r>
            <a:r>
              <a:rPr lang="kk-KZ" sz="1200" b="1" dirty="0">
                <a:solidFill>
                  <a:srgbClr val="000000"/>
                </a:solidFill>
                <a:latin typeface="Times New Roman" pitchFamily="18" charset="0"/>
                <a:cs typeface="Times New Roman" pitchFamily="18" charset="0"/>
              </a:rPr>
              <a:t> </a:t>
            </a:r>
            <a:r>
              <a:rPr lang="ru-RU" sz="1200" b="1" dirty="0">
                <a:solidFill>
                  <a:srgbClr val="000000"/>
                </a:solidFill>
                <a:latin typeface="Times New Roman" pitchFamily="18" charset="0"/>
                <a:cs typeface="Times New Roman" pitchFamily="18" charset="0"/>
              </a:rPr>
              <a:t>09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tabLst>
                <a:tab pos="180975" algn="l"/>
              </a:tabLst>
            </a:pPr>
            <a:r>
              <a:rPr lang="kk-KZ" sz="1200" dirty="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қар. Б</a:t>
            </a:r>
            <a:r>
              <a:rPr lang="kk-KZ" sz="1200" dirty="0" smtClean="0">
                <a:latin typeface="Times New Roman" pitchFamily="18" charset="0"/>
                <a:cs typeface="Times New Roman" pitchFamily="18" charset="0"/>
              </a:rPr>
              <a:t>атыстан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7-12 </a:t>
            </a:r>
            <a:r>
              <a:rPr lang="kk-KZ" sz="1200" dirty="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8-10 </a:t>
            </a:r>
            <a:r>
              <a:rPr lang="kk-KZ" sz="1200" dirty="0">
                <a:latin typeface="Times New Roman" pitchFamily="18" charset="0"/>
                <a:cs typeface="Times New Roman" pitchFamily="18" charset="0"/>
              </a:rPr>
              <a:t>градус 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2024 </a:t>
            </a:r>
            <a:r>
              <a:rPr lang="ru-RU" sz="1200" dirty="0" err="1">
                <a:solidFill>
                  <a:schemeClr val="tx1"/>
                </a:solidFill>
                <a:latin typeface="Times New Roman" pitchFamily="18" charset="0"/>
                <a:cs typeface="Times New Roman" pitchFamily="18" charset="0"/>
              </a:rPr>
              <a:t>жылдың </a:t>
            </a:r>
            <a:r>
              <a:rPr lang="ru-RU" sz="1200" dirty="0">
                <a:solidFill>
                  <a:schemeClr val="tx1"/>
                </a:solidFill>
                <a:latin typeface="Times New Roman" pitchFamily="18" charset="0"/>
                <a:cs typeface="Times New Roman" pitchFamily="18" charset="0"/>
              </a:rPr>
              <a:t>25</a:t>
            </a:r>
            <a:r>
              <a:rPr lang="kk-KZ" sz="1200" dirty="0">
                <a:solidFill>
                  <a:srgbClr val="000000"/>
                </a:solidFill>
                <a:latin typeface="Times New Roman" pitchFamily="18" charset="0"/>
                <a:cs typeface="Times New Roman" pitchFamily="18" charset="0"/>
              </a:rPr>
              <a:t> ақпанға, 26 ақпанға</a:t>
            </a:r>
            <a:r>
              <a:rPr lang="kk-KZ" sz="1200" b="1" dirty="0"/>
              <a:t> </a:t>
            </a:r>
            <a:r>
              <a:rPr lang="ru-RU" sz="12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4953000"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a:latin typeface="Times New Roman" pitchFamily="18" charset="0"/>
                <a:cs typeface="Times New Roman" pitchFamily="18" charset="0"/>
              </a:rPr>
              <a:t>Т.Марьина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14571</TotalTime>
  <Words>554</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4298</cp:revision>
  <cp:lastPrinted>2021-07-01T03:56:27Z</cp:lastPrinted>
  <dcterms:created xsi:type="dcterms:W3CDTF">2018-03-27T06:03:00Z</dcterms:created>
  <dcterms:modified xsi:type="dcterms:W3CDTF">2024-02-25T06:54:09Z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