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25" d="100"/>
          <a:sy n="125" d="100"/>
        </p:scale>
        <p:origin x="-1650" y="-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675526785"/>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840914979"/>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0,341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,387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3568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,714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,589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ақпанға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Ашық, жауын-шашынсыз. </a:t>
            </a:r>
            <a:r>
              <a:rPr lang="kk-KZ" sz="1200" kern="1400" dirty="0">
                <a:solidFill>
                  <a:srgbClr val="000000"/>
                </a:solidFill>
                <a:latin typeface="Times New Roman"/>
                <a:ea typeface="Times New Roman"/>
              </a:rPr>
              <a:t>Шығыстан жел соғады, күші 2-7 м/с. </a:t>
            </a:r>
            <a:r>
              <a:rPr lang="kk-KZ" sz="1200" kern="1400">
                <a:solidFill>
                  <a:srgbClr val="000000"/>
                </a:solidFill>
                <a:latin typeface="Times New Roman"/>
                <a:ea typeface="Times New Roman"/>
              </a:rPr>
              <a:t>Ауа температурасы түнде 10-12 аяз, күндіз 0-2 жылы. </a:t>
            </a:r>
            <a:endParaRPr lang="kk-KZ" sz="1200" kern="1400" dirty="0" smtClean="0">
              <a:solidFill>
                <a:srgbClr val="000000"/>
              </a:solidFill>
              <a:latin typeface="Times New Roman"/>
              <a:ea typeface="Times New Roman"/>
            </a:endParaRPr>
          </a:p>
          <a:p>
            <a:pPr algn="ctr">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ақпан</a:t>
            </a:r>
            <a:endParaRPr lang="kk-KZ"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26</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Ашық, жауын-шашынсыз</a:t>
            </a:r>
            <a:r>
              <a:rPr lang="kk-KZ" altLang="ru-RU" sz="1200" dirty="0" smtClean="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Ш</a:t>
            </a:r>
            <a:r>
              <a:rPr lang="kk-KZ" altLang="ru-RU" sz="1200" dirty="0" smtClean="0">
                <a:solidFill>
                  <a:srgbClr val="000000"/>
                </a:solidFill>
                <a:latin typeface="Times New Roman" pitchFamily="18" charset="0"/>
                <a:cs typeface="Times New Roman" pitchFamily="18" charset="0"/>
              </a:rPr>
              <a:t>ығыстан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2-7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10-12 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7244"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Б.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19711</TotalTime>
  <Words>576</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3466</cp:revision>
  <cp:lastPrinted>2023-02-06T06:57:51Z</cp:lastPrinted>
  <dcterms:created xsi:type="dcterms:W3CDTF">2018-03-27T06:03:00Z</dcterms:created>
  <dcterms:modified xsi:type="dcterms:W3CDTF">2024-02-25T06:56:42Z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