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23912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25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spcBef>
                <a:spcPts val="0"/>
              </a:spcBef>
              <a:defRPr/>
            </a:pPr>
            <a:r>
              <a:rPr lang="kk-KZ"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 </a:t>
            </a:r>
            <a:r>
              <a:rPr lang="kk-KZ" sz="1200" dirty="0">
                <a:solidFill>
                  <a:prstClr val="black"/>
                </a:solidFill>
                <a:latin typeface="Times New Roman" pitchFamily="18" charset="0"/>
                <a:cs typeface="Times New Roman" pitchFamily="18" charset="0"/>
              </a:rPr>
              <a:t>Бұ</a:t>
            </a:r>
            <a:r>
              <a:rPr lang="kk-KZ" sz="1200" dirty="0">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күннің бірінші жартысында қар</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ш</a:t>
            </a:r>
            <a:r>
              <a:rPr lang="kk-KZ" sz="1200" dirty="0">
                <a:solidFill>
                  <a:prstClr val="black"/>
                </a:solidFill>
                <a:latin typeface="Times New Roman" pitchFamily="18" charset="0"/>
                <a:cs typeface="Times New Roman" pitchFamily="18" charset="0"/>
              </a:rPr>
              <a:t>ығыстан, оңтүстік-шығыстан соғады, күші 2-7 м/с. Ауа температурасы түнде 23-25°, күндіз 8-10° аяз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қар.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шығыстан, оңтүстік-шығыстан соғады, күші 2-7 м/с. </a:t>
            </a:r>
            <a:r>
              <a:rPr lang="kk-KZ" sz="120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18-20° </a:t>
            </a:r>
            <a:r>
              <a:rPr lang="kk-KZ" sz="1200">
                <a:solidFill>
                  <a:prstClr val="black"/>
                </a:solidFill>
                <a:latin typeface="Times New Roman" pitchFamily="18" charset="0"/>
                <a:cs typeface="Times New Roman" pitchFamily="18" charset="0"/>
              </a:rPr>
              <a:t>аяз болады.</a:t>
            </a:r>
            <a:r>
              <a:rPr lang="kk-KZ" sz="1200" b="1">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564679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1"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да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18456</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3254</cp:revision>
  <cp:lastPrinted>2021-07-01T03:56:27Z</cp:lastPrinted>
  <dcterms:created xsi:type="dcterms:W3CDTF">2018-03-27T06:03:00Z</dcterms:created>
  <dcterms:modified xsi:type="dcterms:W3CDTF">2024-02-25T06:54:08Z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