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317512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56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25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26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солтүстік-батыстан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27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б</a:t>
            </a:r>
            <a:r>
              <a:rPr lang="kk-KZ" sz="1200" kern="1400" dirty="0" smtClean="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13-15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333136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891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26, түнде 27 ақпан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19317</TotalTime>
  <Words>582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3619</cp:revision>
  <cp:lastPrinted>2021-07-01T07:38:07Z</cp:lastPrinted>
  <dcterms:created xsi:type="dcterms:W3CDTF">2018-03-27T06:03:00Z</dcterms:created>
  <dcterms:modified xsi:type="dcterms:W3CDTF">2024-02-25T07:19:26Z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