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36146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солтүстік-шығыстан жел соғады, күші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-6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a:t>
            </a:r>
            <a:r>
              <a:rPr lang="ru-RU" sz="1200" dirty="0" smtClean="0">
                <a:latin typeface="Times New Roman" pitchFamily="18" charset="0"/>
                <a:cs typeface="Times New Roman" pitchFamily="18" charset="0"/>
              </a:rPr>
              <a:t>-19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жинақтауына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515961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18487</TotalTime>
  <Words>491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3392</cp:revision>
  <cp:lastPrinted>2021-07-01T07:38:07Z</cp:lastPrinted>
  <dcterms:created xsi:type="dcterms:W3CDTF">2018-03-27T06:03:00Z</dcterms:created>
  <dcterms:modified xsi:type="dcterms:W3CDTF">2024-02-25T05:58:18Z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