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249621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күннің бірінші жартысында </a:t>
            </a:r>
            <a:r>
              <a:rPr lang="kk-KZ" sz="1200" dirty="0" smtClean="0">
                <a:latin typeface="Times New Roman" panose="02020603050405020304" pitchFamily="18" charset="0"/>
                <a:cs typeface="Times New Roman" panose="02020603050405020304" pitchFamily="18" charset="0"/>
              </a:rPr>
              <a:t>қар</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ш</a:t>
            </a:r>
            <a:r>
              <a:rPr lang="kk-KZ" sz="1200" dirty="0" smtClean="0">
                <a:solidFill>
                  <a:prstClr val="black"/>
                </a:solidFill>
                <a:latin typeface="Times New Roman" pitchFamily="18" charset="0"/>
                <a:cs typeface="Times New Roman" pitchFamily="18" charset="0"/>
              </a:rPr>
              <a:t>ығыстан,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23-25°,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27</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шығыстан,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18</a:t>
            </a:r>
            <a:r>
              <a:rPr lang="kk-KZ" sz="1200" smtClean="0">
                <a:solidFill>
                  <a:prstClr val="black"/>
                </a:solidFill>
                <a:latin typeface="Times New Roman" pitchFamily="18" charset="0"/>
                <a:cs typeface="Times New Roman" pitchFamily="18" charset="0"/>
              </a:rPr>
              <a:t>-20°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51366" y="2352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kk-KZ" sz="1200" dirty="0"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да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4852" y="32954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80573310"/>
              </p:ext>
            </p:extLst>
          </p:nvPr>
        </p:nvGraphicFramePr>
        <p:xfrm>
          <a:off x="5044852" y="4102136"/>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20986</TotalTime>
  <Words>615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3451</cp:revision>
  <cp:lastPrinted>2021-07-01T03:56:27Z</cp:lastPrinted>
  <dcterms:created xsi:type="dcterms:W3CDTF">2018-03-27T06:03:00Z</dcterms:created>
  <dcterms:modified xsi:type="dcterms:W3CDTF">2024-02-25T06:53:21Z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