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250186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a:solidFill>
                  <a:schemeClr val="tx1"/>
                </a:solidFill>
                <a:latin typeface="Times New Roman" pitchFamily="18" charset="0"/>
                <a:cs typeface="Times New Roman" pitchFamily="18" charset="0"/>
                <a:sym typeface="+mn-ea"/>
              </a:rPr>
              <a:t>Метеорологиялық жағдайлар 25 ақпанда тәулікке </a:t>
            </a:r>
            <a:r>
              <a:rPr lang="kk-KZ" altLang="en-US" sz="1200" b="1">
                <a:solidFill>
                  <a:schemeClr val="tx1"/>
                </a:solidFill>
                <a:latin typeface="Times New Roman" pitchFamily="18" charset="0"/>
                <a:cs typeface="Times New Roman" pitchFamily="18" charset="0"/>
                <a:sym typeface="+mn-ea"/>
              </a:rPr>
              <a:t>жиналуына</a:t>
            </a:r>
            <a:r>
              <a:rPr lang="kk-KZ" altLang="en-US" sz="1200">
                <a:solidFill>
                  <a:schemeClr val="tx1"/>
                </a:solidFill>
                <a:latin typeface="Times New Roman" pitchFamily="18" charset="0"/>
                <a:cs typeface="Times New Roman" pitchFamily="18" charset="0"/>
                <a:sym typeface="+mn-ea"/>
              </a:rPr>
              <a:t>, 26 ақпанда түнде қала атмосферасында ластаушы заттардың </a:t>
            </a:r>
            <a:r>
              <a:rPr lang="kk-KZ" altLang="en-US" sz="1200" b="1">
                <a:solidFill>
                  <a:schemeClr val="tx1"/>
                </a:solidFill>
                <a:latin typeface="Times New Roman" pitchFamily="18" charset="0"/>
                <a:cs typeface="Times New Roman" pitchFamily="18" charset="0"/>
                <a:sym typeface="+mn-ea"/>
              </a:rPr>
              <a:t>сейілуіне</a:t>
            </a:r>
            <a:r>
              <a:rPr lang="kk-KZ" altLang="en-US" sz="1200">
                <a:solidFill>
                  <a:schemeClr val="tx1"/>
                </a:solidFill>
                <a:latin typeface="Times New Roman" pitchFamily="18" charset="0"/>
                <a:cs typeface="Times New Roman" pitchFamily="18" charset="0"/>
                <a:sym typeface="+mn-ea"/>
              </a:rPr>
              <a:t> ықпал етеді.</a:t>
            </a: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жоғары</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965759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1421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Calibri"/>
                        </a:rPr>
                        <a:t>8.883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1422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Calibri"/>
                        </a:rPr>
                        <a:t>4.741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4020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Calibri"/>
                        </a:rPr>
                        <a:t>0.804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0.303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Calibri"/>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0.203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2.863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FF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18708</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3447</cp:revision>
  <cp:lastPrinted>2021-07-01T07:38:07Z</cp:lastPrinted>
  <dcterms:created xsi:type="dcterms:W3CDTF">2018-03-27T06:03:00Z</dcterms:created>
  <dcterms:modified xsi:type="dcterms:W3CDTF">2024-02-24T07:00:31Z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