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38364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16597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 Ветер 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восточный, 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восточный 5-10 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5-7 мороза, днем 2-4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-6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24988</TotalTime>
  <Words>539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3204</cp:revision>
  <cp:lastPrinted>2021-10-15T03:50:29Z</cp:lastPrinted>
  <dcterms:created xsi:type="dcterms:W3CDTF">2018-03-27T06:03:00Z</dcterms:created>
  <dcterms:modified xsi:type="dcterms:W3CDTF">2024-02-25T06:56:30Z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