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8109057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февраля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февраля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северный, северо-восточный 1-6 м/с. Температура воздуха ночью 20-22, днем 6-8 мороза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-6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-19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25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5812525"/>
              </p:ext>
            </p:extLst>
          </p:nvPr>
        </p:nvGraphicFramePr>
        <p:xfrm>
          <a:off x="5097016" y="4299341"/>
          <a:ext cx="4687289" cy="1043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 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18291</TotalTime>
  <Words>538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3344</cp:revision>
  <cp:lastPrinted>2021-07-01T03:56:27Z</cp:lastPrinted>
  <dcterms:created xsi:type="dcterms:W3CDTF">2018-03-27T06:03:00Z</dcterms:created>
  <dcterms:modified xsi:type="dcterms:W3CDTF">2024-02-25T05:58:27Z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