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410555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73113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875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Ночью и утром туман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восточный 2-7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>
              <a:spcBef>
                <a:spcPts val="0"/>
              </a:spcBef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24247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4260</cp:revision>
  <cp:lastPrinted>2021-07-01T03:56:27Z</cp:lastPrinted>
  <dcterms:created xsi:type="dcterms:W3CDTF">2018-03-27T06:03:00Z</dcterms:created>
  <dcterms:modified xsi:type="dcterms:W3CDTF">2024-02-25T06:22:57Z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