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447074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39993"/>
            <a:ext cx="4758096" cy="147732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снег, низовая метель.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юго-западный 9-14 м/с. Температура воздуха ночью 11-13, днем 4-6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RU" sz="12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Облачно, снег.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15-17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617897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февраля, ночью 27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29558</TotalTime>
  <Words>653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4899</cp:revision>
  <cp:lastPrinted>2021-11-30T05:55:24Z</cp:lastPrinted>
  <dcterms:created xsi:type="dcterms:W3CDTF">2018-03-27T06:03:00Z</dcterms:created>
  <dcterms:modified xsi:type="dcterms:W3CDTF">2024-02-25T06:25:56Z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