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23" d="100"/>
          <a:sy n="123" d="100"/>
        </p:scale>
        <p:origin x="-42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февраля, ночью 26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8354202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0,00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0,02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677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0,1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0,6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0,04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1,3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по 21 ч. 26 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небольшие осадки (дождь, снег), гололед. Ветер северо-западный 7-12 м/с. Температура воздуха ночью 10-12,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по 09 ч. 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 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15731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4478</cp:revision>
  <cp:lastPrinted>2021-07-01T03:56:27Z</cp:lastPrinted>
  <dcterms:created xsi:type="dcterms:W3CDTF">2018-03-27T06:03:00Z</dcterms:created>
  <dcterms:modified xsi:type="dcterms:W3CDTF">2024-02-25T06:52:22Z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