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changesInfos/changesInfo1.xml" ContentType="application/vnd.ms-powerpoint.changesinfo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>
    <p:restoredLeft sz="15620"/>
    <p:restoredTop sz="99244" autoAdjust="0"/>
  </p:normalViewPr>
  <p:slideViewPr>
    <p:cSldViewPr showGuides="1">
      <p:cViewPr varScale="1">
        <p:scale>
          <a:sx n="117" d="100"/>
          <a:sy n="117" d="100"/>
        </p:scale>
        <p:origin x="-2058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sin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13050763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056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февраля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8" y="214290"/>
            <a:ext cx="471490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26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</a:t>
            </a:r>
            <a:endParaRPr lang="ru-RU" alt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25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февраля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26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февраля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Малооблачно, без осадков. Ветер северо-восточный 0-5 м/с. Температура воздуха ночью 23-25, днем  9-11 мороза.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27 февраля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26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Ясно, без осадков. Ветер северных направлений 0-5 м/с.  Температура воздуха 20-22 мороза. 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 февраля 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879327489"/>
              </p:ext>
            </p:extLst>
          </p:nvPr>
        </p:nvGraphicFramePr>
        <p:xfrm>
          <a:off x="5051078" y="4034682"/>
          <a:ext cx="4590109" cy="23322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1797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8119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1804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0,361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0,794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1402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0,693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8621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1,075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285992"/>
            <a:ext cx="4643470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26 февраля, ночью 27 февраля 2024 года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высокий уровень загрязнения воздуха.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66455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238752" y="61436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 Снигирева Н.Г./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Проненко В.В.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=""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=""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4162820747"/>
              </p:ext>
            </p:extLst>
          </p:nvPr>
        </p:nvGraphicFramePr>
        <p:xfrm>
          <a:off x="5310190" y="5357826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34890</TotalTime>
  <Words>592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4137</cp:revision>
  <cp:lastPrinted>2021-02-03T11:37:00Z</cp:lastPrinted>
  <dcterms:created xsi:type="dcterms:W3CDTF">2018-03-27T06:03:00Z</dcterms:created>
  <dcterms:modified xsi:type="dcterms:W3CDTF">2024-02-25T06:39:02Z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