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15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2655663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февраля 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25 февраля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во второй половине дня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8-10°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восточный, юго-восточный 2-7 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8853738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55005" y="2335475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5013793" y="34282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18780</TotalTime>
  <Words>594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3251</cp:revision>
  <cp:lastPrinted>2021-10-14T11:15:53Z</cp:lastPrinted>
  <dcterms:created xsi:type="dcterms:W3CDTF">2018-03-27T06:03:00Z</dcterms:created>
  <dcterms:modified xsi:type="dcterms:W3CDTF">2024-02-25T06:53:33Z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