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076238193"/>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28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smtClean="0">
                <a:latin typeface="Times New Roman" panose="02020603050405020304" pitchFamily="18" charset="0"/>
                <a:cs typeface="Times New Roman" panose="02020603050405020304" pitchFamily="18" charset="0"/>
              </a:rPr>
              <a:t>а</a:t>
            </a:r>
            <a:r>
              <a:rPr lang="kk-KZ" altLang="ru-RU" sz="1200" b="1" dirty="0" smtClean="0">
                <a:latin typeface="Times New Roman" panose="02020603050405020304" pitchFamily="18" charset="0"/>
                <a:cs typeface="Times New Roman" panose="02020603050405020304" pitchFamily="18" charset="0"/>
              </a:rPr>
              <a:t>қпанға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2784487154"/>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3,29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а</a:t>
            </a:r>
            <a:r>
              <a:rPr lang="ru-RU" sz="1200" b="1" dirty="0" err="1" smtClean="0">
                <a:latin typeface="Times New Roman" panose="02020603050405020304" pitchFamily="18" charset="0"/>
                <a:cs typeface="Times New Roman" panose="02020603050405020304" pitchFamily="18" charset="0"/>
              </a:rPr>
              <a:t>қпан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арналған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a:latin typeface="Times New Roman" pitchFamily="18" charset="0"/>
                <a:cs typeface="Times New Roman" pitchFamily="18" charset="0"/>
              </a:rPr>
              <a:t>21 </a:t>
            </a:r>
            <a:r>
              <a:rPr lang="kk-KZ" altLang="ru-RU" sz="1200" b="1" dirty="0" smtClean="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28 </a:t>
            </a:r>
            <a:r>
              <a:rPr lang="kk-KZ" altLang="ru-RU" sz="1200" b="1" dirty="0" smtClean="0">
                <a:latin typeface="Times New Roman" pitchFamily="18" charset="0"/>
                <a:cs typeface="Times New Roman" pitchFamily="18" charset="0"/>
              </a:rPr>
              <a:t>ақпаннан 2</a:t>
            </a:r>
            <a:r>
              <a:rPr lang="en-US" altLang="ru-RU" sz="1200" b="1" dirty="0">
                <a:latin typeface="Times New Roman" pitchFamily="18" charset="0"/>
                <a:cs typeface="Times New Roman" pitchFamily="18" charset="0"/>
              </a:rPr>
              <a:t>1</a:t>
            </a:r>
            <a:r>
              <a:rPr lang="kk-KZ"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сағ. </a:t>
            </a: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а</a:t>
            </a:r>
            <a:r>
              <a:rPr lang="ru-RU" sz="1200" b="1" dirty="0" err="1" smtClean="0">
                <a:latin typeface="Times New Roman" panose="02020603050405020304" pitchFamily="18" charset="0"/>
                <a:cs typeface="Times New Roman" panose="02020603050405020304" pitchFamily="18" charset="0"/>
              </a:rPr>
              <a:t>қпан</a:t>
            </a:r>
            <a:r>
              <a:rPr lang="kk-KZ" altLang="ru-RU" sz="1200" b="1" dirty="0" smtClean="0">
                <a:latin typeface="Times New Roman" pitchFamily="18" charset="0"/>
                <a:cs typeface="Times New Roman" pitchFamily="18" charset="0"/>
              </a:rPr>
              <a:t>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Шығыстан жел соғады, күші 3-8 м/с. Ауа температурасы түнде </a:t>
            </a:r>
            <a:r>
              <a:rPr lang="kk-KZ" sz="1100" dirty="0" smtClean="0">
                <a:latin typeface="Times New Roman" pitchFamily="18" charset="0"/>
                <a:cs typeface="Times New Roman" pitchFamily="18" charset="0"/>
              </a:rPr>
              <a:t>3-5 </a:t>
            </a:r>
            <a:r>
              <a:rPr lang="kk-KZ" sz="1100" dirty="0" smtClean="0">
                <a:latin typeface="Times New Roman" pitchFamily="18" charset="0"/>
                <a:cs typeface="Times New Roman" pitchFamily="18" charset="0"/>
              </a:rPr>
              <a:t>градус аяз, күндіз </a:t>
            </a:r>
            <a:r>
              <a:rPr lang="kk-KZ" sz="1100" dirty="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a:t>
            </a:r>
            <a:r>
              <a:rPr lang="kk-KZ" altLang="ru-RU" sz="1200" b="1" dirty="0" smtClean="0">
                <a:latin typeface="Times New Roman" pitchFamily="18" charset="0"/>
                <a:cs typeface="Times New Roman" pitchFamily="18" charset="0"/>
              </a:rPr>
              <a:t> наурызға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21 сағ. </a:t>
            </a:r>
            <a:r>
              <a:rPr lang="kk-KZ" altLang="ru-RU" sz="1200" b="1" dirty="0" smtClean="0">
                <a:latin typeface="Times New Roman" pitchFamily="18" charset="0"/>
                <a:cs typeface="Times New Roman" pitchFamily="18" charset="0"/>
              </a:rPr>
              <a:t>29 </a:t>
            </a:r>
            <a:r>
              <a:rPr lang="kk-KZ" altLang="ru-RU" sz="1200" b="1" dirty="0" smtClean="0">
                <a:latin typeface="Times New Roman" pitchFamily="18" charset="0"/>
                <a:cs typeface="Times New Roman" pitchFamily="18" charset="0"/>
              </a:rPr>
              <a:t>а</a:t>
            </a:r>
            <a:r>
              <a:rPr lang="ru-RU" sz="1200" b="1" dirty="0" err="1" smtClean="0">
                <a:latin typeface="Times New Roman" panose="02020603050405020304" pitchFamily="18" charset="0"/>
                <a:cs typeface="Times New Roman" panose="02020603050405020304" pitchFamily="18" charset="0"/>
              </a:rPr>
              <a:t>қпанн</a:t>
            </a:r>
            <a:r>
              <a:rPr lang="kk-KZ" altLang="ru-RU" sz="1200" b="1" dirty="0" smtClean="0">
                <a:latin typeface="Times New Roman" pitchFamily="18" charset="0"/>
                <a:cs typeface="Times New Roman" pitchFamily="18" charset="0"/>
              </a:rPr>
              <a:t>ан  09 сағ.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наурызға</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3-8 м/с. Ауа температурасы  3-5 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smtClean="0">
                <a:solidFill>
                  <a:schemeClr val="tx1"/>
                </a:solidFill>
                <a:latin typeface="Times New Roman" panose="02020603050405020304" pitchFamily="18" charset="0"/>
                <a:cs typeface="Times New Roman" panose="02020603050405020304" pitchFamily="18" charset="0"/>
              </a:rPr>
              <a:t>ақпанда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01 </a:t>
            </a:r>
            <a:r>
              <a:rPr lang="ru-RU" sz="1200" dirty="0" err="1" smtClean="0">
                <a:solidFill>
                  <a:schemeClr val="tx1"/>
                </a:solidFill>
                <a:latin typeface="Times New Roman" panose="02020603050405020304" pitchFamily="18" charset="0"/>
                <a:cs typeface="Times New Roman" panose="02020603050405020304" pitchFamily="18" charset="0"/>
              </a:rPr>
              <a:t>наурызға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жиналуына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 </a:t>
            </a:r>
            <a:r>
              <a:rPr lang="ru-RU" sz="1200" b="1" i="1" dirty="0" err="1" smtClean="0">
                <a:latin typeface="Times New Roman" panose="02020603050405020304" pitchFamily="18" charset="0"/>
                <a:cs typeface="Times New Roman" panose="02020603050405020304" pitchFamily="18" charset="0"/>
              </a:rPr>
              <a:t>Нурлыбаева</a:t>
            </a:r>
            <a:r>
              <a:rPr lang="ru-RU" sz="1200" b="1" i="1" dirty="0" smtClean="0">
                <a:latin typeface="Times New Roman" panose="02020603050405020304" pitchFamily="18" charset="0"/>
                <a:cs typeface="Times New Roman" panose="02020603050405020304" pitchFamily="18" charset="0"/>
              </a:rPr>
              <a:t> А.Н.</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13662</TotalTime>
  <Words>579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3146</cp:revision>
  <cp:lastPrinted>2021-07-01T03:56:27Z</cp:lastPrinted>
  <dcterms:created xsi:type="dcterms:W3CDTF">2018-03-27T06:03:00Z</dcterms:created>
  <dcterms:modified xsi:type="dcterms:W3CDTF">2024-02-28T06:52:53Z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