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16470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4887027"/>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29</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0,05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1885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0,3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135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SimSun" panose="02010600030101010101" pitchFamily="2" charset="-122"/>
                        </a:rPr>
                        <a:t>0.6</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58</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SimSun" panose="02010600030101010101" pitchFamily="2" charset="-122"/>
                        </a:rPr>
                        <a:t>6</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29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оңтүстік-шығыстан, оңтүстіктен соғады, күші 0-5 м/с. Ауа температурасы түнде 13-15, күндіз 1-3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01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29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оңтүстік-батыстан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01 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24483</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4644</cp:revision>
  <cp:lastPrinted>2021-07-01T03:56:27Z</cp:lastPrinted>
  <dcterms:created xsi:type="dcterms:W3CDTF">2018-03-27T06:03:00Z</dcterms:created>
  <dcterms:modified xsi:type="dcterms:W3CDTF">2024-02-28T08:05:42Z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