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0566" autoAdjust="0"/>
  </p:normalViewPr>
  <p:slideViewPr>
    <p:cSldViewPr showGuides="1">
      <p:cViewPr varScale="1">
        <p:scale>
          <a:sx n="78" d="100"/>
          <a:sy n="78" d="100"/>
        </p:scale>
        <p:origin x="1915"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67014479"/>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28 </a:t>
                      </a:r>
                      <a:r>
                        <a:rPr lang="ru-RU" altLang="zh-CN" sz="1200" b="1" i="1" baseline="0" dirty="0" err="1">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28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ақпан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29400237"/>
              </p:ext>
            </p:extLst>
          </p:nvPr>
        </p:nvGraphicFramePr>
        <p:xfrm>
          <a:off x="5068207" y="3770596"/>
          <a:ext cx="4639701" cy="2692546"/>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577771">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053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30647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2498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1"/>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29</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ақпанға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28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ақпан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a:t>
            </a:r>
            <a:r>
              <a:rPr lang="ru-RU" sz="1100" b="1" dirty="0">
                <a:solidFill>
                  <a:prstClr val="black"/>
                </a:solidFill>
                <a:latin typeface="Times New Roman" panose="02020603050405020304" pitchFamily="18" charset="0"/>
                <a:cs typeface="Times New Roman" panose="02020603050405020304" pitchFamily="18" charset="0"/>
              </a:rPr>
              <a:t>29</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ақпан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cs typeface="Times New Roman" panose="02020603050405020304" pitchFamily="18" charset="0"/>
              </a:rPr>
              <a:t>       Көшпелі б</a:t>
            </a:r>
            <a:r>
              <a:rPr lang="kk-KZ" sz="1100" dirty="0">
                <a:latin typeface="Times New Roman" panose="02020603050405020304" pitchFamily="18" charset="0"/>
                <a:cs typeface="Times New Roman" panose="02020603050405020304" pitchFamily="18" charset="0"/>
              </a:rPr>
              <a:t>ұлтты</a:t>
            </a:r>
            <a:r>
              <a:rPr lang="kk-KZ" sz="1100" kern="14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Оңтүстік-батыстан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жел соғады, күші 5-10 м/с. Ауа температурасы түнде 13-15, күндіз 3-5 аяз.</a:t>
            </a:r>
            <a:r>
              <a:rPr lang="ru-RU" sz="1100" kern="1400" dirty="0">
                <a:solidFill>
                  <a:srgbClr val="000000"/>
                </a:solidFill>
                <a:latin typeface="Times New Roman" panose="02020603050405020304" pitchFamily="18" charset="0"/>
                <a:ea typeface="Times New Roman" panose="02020603050405020304" pitchFamily="18" charset="0"/>
              </a:rPr>
              <a:t> </a:t>
            </a:r>
          </a:p>
          <a:p>
            <a:pPr algn="just"/>
            <a:r>
              <a:rPr lang="ru-RU" sz="1100" b="1" kern="1400" dirty="0">
                <a:solidFill>
                  <a:srgbClr val="000000"/>
                </a:solidFill>
                <a:latin typeface="Times New Roman" panose="02020603050405020304" pitchFamily="18" charset="0"/>
                <a:cs typeface="Times New Roman" panose="02020603050405020304" pitchFamily="18" charset="0"/>
              </a:rPr>
              <a:t>                                              01</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наурызға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29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ақпан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01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Көшпелі б</a:t>
            </a:r>
            <a:r>
              <a:rPr lang="kk-KZ" sz="1100" dirty="0">
                <a:latin typeface="Times New Roman" panose="02020603050405020304" pitchFamily="18" charset="0"/>
                <a:cs typeface="Times New Roman" panose="02020603050405020304" pitchFamily="18" charset="0"/>
              </a:rPr>
              <a:t>ұлтты</a:t>
            </a:r>
            <a:r>
              <a:rPr lang="kk-KZ" sz="1100" kern="14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Оңтүстік-батыстан </a:t>
            </a:r>
            <a:r>
              <a:rPr lang="kk-KZ" sz="1100" kern="1400" dirty="0">
                <a:solidFill>
                  <a:srgbClr val="000000"/>
                </a:solidFill>
                <a:latin typeface="Times New Roman" panose="02020603050405020304" pitchFamily="18" charset="0"/>
                <a:cs typeface="Times New Roman" panose="02020603050405020304" pitchFamily="18" charset="0"/>
              </a:rPr>
              <a:t>жел соғады, күші 7-12 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11-13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4960457" y="1787792"/>
            <a:ext cx="473700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29 </a:t>
            </a:r>
            <a:r>
              <a:rPr lang="ru-RU" sz="1100" dirty="0" err="1">
                <a:solidFill>
                  <a:prstClr val="black"/>
                </a:solidFill>
                <a:latin typeface="Times New Roman" panose="02020603050405020304" pitchFamily="18" charset="0"/>
                <a:cs typeface="Times New Roman" panose="02020603050405020304" pitchFamily="18" charset="0"/>
              </a:rPr>
              <a:t>ақпанда</a:t>
            </a:r>
            <a:r>
              <a:rPr lang="ru-RU" sz="1100" dirty="0">
                <a:solidFill>
                  <a:prstClr val="black"/>
                </a:solidFill>
                <a:latin typeface="Times New Roman" panose="02020603050405020304" pitchFamily="18" charset="0"/>
                <a:cs typeface="Times New Roman" panose="02020603050405020304" pitchFamily="18" charset="0"/>
              </a:rPr>
              <a:t>, түнде 01 </a:t>
            </a:r>
            <a:r>
              <a:rPr lang="ru-RU" sz="1100">
                <a:solidFill>
                  <a:prstClr val="black"/>
                </a:solidFill>
                <a:latin typeface="Times New Roman" panose="02020603050405020304" pitchFamily="18" charset="0"/>
                <a:cs typeface="Times New Roman" panose="02020603050405020304" pitchFamily="18" charset="0"/>
              </a:rPr>
              <a:t>наурызда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F8C71DF1-0224-442D-A1EB-70F6C24351C6}"/>
              </a:ext>
            </a:extLst>
          </p:cNvPr>
          <p:cNvSpPr txBox="1"/>
          <p:nvPr/>
        </p:nvSpPr>
        <p:spPr>
          <a:xfrm>
            <a:off x="5068207" y="2695033"/>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Аринова Н.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27735</TotalTime>
  <Words>602</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4751</cp:revision>
  <cp:lastPrinted>2023-01-16T10:13:34Z</cp:lastPrinted>
  <dcterms:created xsi:type="dcterms:W3CDTF">2018-03-27T06:03:00Z</dcterms:created>
  <dcterms:modified xsi:type="dcterms:W3CDTF">2024-02-28T04:47:33Z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