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9" d="100"/>
          <a:sy n="109" d="100"/>
        </p:scale>
        <p:origin x="-84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a:latin typeface="Times New Roman" panose="02020603050405020304" pitchFamily="18" charset="0"/>
                <a:cs typeface="Times New Roman" panose="02020603050405020304" pitchFamily="18" charset="0"/>
              </a:rPr>
              <a:t>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69487418"/>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632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476672"/>
            <a:ext cx="4824536" cy="173893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29</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аяз.</a:t>
            </a:r>
            <a:r>
              <a:rPr lang="kk-KZ" sz="1200" b="1" dirty="0">
                <a:latin typeface="Times New Roman" pitchFamily="18" charset="0"/>
                <a:cs typeface="Times New Roman" pitchFamily="18" charset="0"/>
              </a:rPr>
              <a:t> </a:t>
            </a:r>
          </a:p>
          <a:p>
            <a:pPr indent="180975" algn="ctr"/>
            <a:r>
              <a:rPr lang="kk-KZ" altLang="ru-RU" sz="1200" b="1" dirty="0" smtClean="0">
                <a:solidFill>
                  <a:srgbClr val="000000"/>
                </a:solidFill>
                <a:latin typeface="Times New Roman" pitchFamily="18" charset="0"/>
                <a:cs typeface="Times New Roman" pitchFamily="18" charset="0"/>
              </a:rPr>
              <a:t>01 наурызға </a:t>
            </a:r>
            <a:r>
              <a:rPr lang="ru-RU" altLang="ru-RU" sz="1200" b="1" dirty="0" err="1" smtClean="0">
                <a:solidFill>
                  <a:srgbClr val="000000"/>
                </a:solidFill>
                <a:latin typeface="Times New Roman" pitchFamily="18" charset="0"/>
                <a:cs typeface="Times New Roman" pitchFamily="18" charset="0"/>
              </a:rPr>
              <a:t>ауа-райы</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наурыздан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02 </a:t>
            </a:r>
            <a:r>
              <a:rPr lang="kk-KZ" altLang="ru-RU" sz="1100" b="1" dirty="0" smtClean="0">
                <a:solidFill>
                  <a:srgbClr val="000000"/>
                </a:solidFill>
                <a:latin typeface="Times New Roman" pitchFamily="18" charset="0"/>
                <a:cs typeface="Times New Roman" pitchFamily="18" charset="0"/>
              </a:rPr>
              <a:t>наурызға</a:t>
            </a:r>
            <a:r>
              <a:rPr lang="kk-KZ" sz="1100" b="1" dirty="0" smtClean="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Батыстан, </a:t>
            </a:r>
            <a:r>
              <a:rPr lang="kk-KZ" sz="1200" dirty="0" smtClean="0">
                <a:latin typeface="Times New Roman" pitchFamily="18" charset="0"/>
                <a:cs typeface="Times New Roman" pitchFamily="18" charset="0"/>
              </a:rPr>
              <a:t>солтүстік-батыстан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a:t>
            </a:r>
            <a:r>
              <a:rPr lang="kk-KZ" sz="1200" dirty="0" smtClean="0">
                <a:solidFill>
                  <a:srgbClr val="000000"/>
                </a:solidFill>
                <a:latin typeface="Times New Roman" pitchFamily="18" charset="0"/>
                <a:cs typeface="Times New Roman" pitchFamily="18" charset="0"/>
              </a:rPr>
              <a:t> ақпанда</a:t>
            </a:r>
            <a:r>
              <a:rPr lang="kk-KZ" sz="1200" dirty="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01 наурызға караған </a:t>
            </a:r>
            <a:r>
              <a:rPr lang="ru-RU" sz="1200" dirty="0" err="1" smtClean="0">
                <a:solidFill>
                  <a:schemeClr val="tx1"/>
                </a:solidFill>
                <a:latin typeface="Times New Roman" pitchFamily="18" charset="0"/>
                <a:cs typeface="Times New Roman" pitchFamily="18" charset="0"/>
              </a:rPr>
              <a:t>түні </a:t>
            </a:r>
            <a:r>
              <a:rPr lang="ru-RU" sz="12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latin typeface="Times New Roman" pitchFamily="18" charset="0"/>
                <a:cs typeface="Times New Roman" pitchFamily="18" charset="0"/>
              </a:rPr>
              <a:t>Ю. </a:t>
            </a:r>
            <a:r>
              <a:rPr lang="ru-RU" altLang="ru-RU" sz="1200" b="1" i="1" smtClean="0">
                <a:latin typeface="Times New Roman" pitchFamily="18" charset="0"/>
                <a:cs typeface="Times New Roman"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14581</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4316</cp:revision>
  <cp:lastPrinted>2021-07-01T03:56:27Z</cp:lastPrinted>
  <dcterms:created xsi:type="dcterms:W3CDTF">2018-03-27T06:03:00Z</dcterms:created>
  <dcterms:modified xsi:type="dcterms:W3CDTF">2024-02-28T06:13:27Z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