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8" d="100"/>
          <a:sy n="98" d="100"/>
        </p:scale>
        <p:origin x="-1402"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50811740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70" y="114302"/>
            <a:ext cx="4910167" cy="1938992"/>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Оңтүстік-батыстан соғатын жел солтүстік-шығысқа ауысады, күші </a:t>
            </a:r>
            <a:r>
              <a:rPr lang="kk-KZ" sz="1200" dirty="0" smtClean="0">
                <a:latin typeface="Times New Roman" pitchFamily="18" charset="0"/>
                <a:cs typeface="Times New Roman" pitchFamily="18" charset="0"/>
              </a:rPr>
              <a:t>1</a:t>
            </a:r>
            <a:r>
              <a:rPr lang="kk-KZ" sz="1200" dirty="0" smtClean="0">
                <a:latin typeface="Times New Roman" pitchFamily="18" charset="0"/>
                <a:cs typeface="Times New Roman" pitchFamily="18" charset="0"/>
              </a:rPr>
              <a:t>-6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8</a:t>
            </a:r>
            <a:r>
              <a:rPr lang="ru-RU" sz="1200" dirty="0" smtClean="0">
                <a:latin typeface="Times New Roman" pitchFamily="18" charset="0"/>
                <a:cs typeface="Times New Roman" pitchFamily="18" charset="0"/>
              </a:rPr>
              <a:t>-10,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Оңтүстік-шығыстан жел соғады, күші </a:t>
            </a:r>
            <a:r>
              <a:rPr lang="kk-KZ" sz="1200" dirty="0">
                <a:latin typeface="Times New Roman" pitchFamily="18" charset="0"/>
                <a:cs typeface="Times New Roman" pitchFamily="18" charset="0"/>
              </a:rPr>
              <a:t>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136337"/>
            <a:ext cx="4910167"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a:t>
            </a:r>
            <a:r>
              <a:rPr lang="kk-KZ" altLang="en-US" sz="1200" dirty="0" smtClean="0">
                <a:solidFill>
                  <a:schemeClr val="tx1"/>
                </a:solidFill>
                <a:latin typeface="Times New Roman" pitchFamily="18" charset="0"/>
                <a:cs typeface="Times New Roman" pitchFamily="18" charset="0"/>
                <a:sym typeface="+mn-ea"/>
              </a:rPr>
              <a:t>қала </a:t>
            </a:r>
            <a:r>
              <a:rPr lang="kk-KZ" altLang="en-US" sz="1200" dirty="0">
                <a:solidFill>
                  <a:schemeClr val="tx1"/>
                </a:solidFill>
                <a:latin typeface="Times New Roman" pitchFamily="18" charset="0"/>
                <a:cs typeface="Times New Roman" pitchFamily="18" charset="0"/>
                <a:sym typeface="+mn-ea"/>
              </a:rPr>
              <a:t>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жинақтауына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көтеріңкі</a:t>
            </a:r>
            <a:r>
              <a:rPr lang="kk-KZ" altLang="en-US" sz="1200" b="1" dirty="0" smtClean="0">
                <a:solidFill>
                  <a:schemeClr val="tx1"/>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766658926"/>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50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840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43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0,06</a:t>
                      </a:r>
                      <a:endParaRPr lang="ru-RU" sz="10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18775</TotalTime>
  <Words>604</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3455</cp:revision>
  <cp:lastPrinted>2021-07-01T07:38:07Z</cp:lastPrinted>
  <dcterms:created xsi:type="dcterms:W3CDTF">2018-03-27T06:03:00Z</dcterms:created>
  <dcterms:modified xsi:type="dcterms:W3CDTF">2024-02-28T05:30:19Z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