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smtClean="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932446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59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ақпан</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97389" y="378258"/>
            <a:ext cx="4744855" cy="1938992"/>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ақпан</a:t>
            </a:r>
            <a:endParaRPr lang="ru-RU" altLang="ru-RU" sz="1200" b="1" dirty="0" smtClean="0">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28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21-ден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altLang="ru-RU" sz="1200" b="1" dirty="0" smtClean="0">
                <a:solidFill>
                  <a:prstClr val="black"/>
                </a:solidFill>
                <a:latin typeface="Times New Roman" panose="02020603050405020304" pitchFamily="18" charset="0"/>
                <a:cs typeface="Times New Roman" panose="02020603050405020304" pitchFamily="18" charset="0"/>
              </a:rPr>
              <a:t>ақпан 2024 </a:t>
            </a:r>
            <a:r>
              <a:rPr lang="kk-KZ" altLang="ru-RU" sz="1200" b="1" dirty="0">
                <a:solidFill>
                  <a:prstClr val="black"/>
                </a:solidFill>
                <a:latin typeface="Times New Roman" panose="02020603050405020304" pitchFamily="18" charset="0"/>
                <a:cs typeface="Times New Roman" panose="02020603050405020304" pitchFamily="18" charset="0"/>
              </a:rPr>
              <a:t>ж. сағ. 21 дейін</a:t>
            </a:r>
          </a:p>
          <a:p>
            <a:pPr algn="just"/>
            <a:r>
              <a:rPr lang="kk-KZ" sz="1200" dirty="0" smtClean="0">
                <a:solidFill>
                  <a:prstClr val="black"/>
                </a:solidFill>
                <a:latin typeface="Times New Roman" panose="02020603050405020304" pitchFamily="18" charset="0"/>
                <a:cs typeface="Times New Roman" panose="02020603050405020304" pitchFamily="18" charset="0"/>
              </a:rPr>
              <a:t>Көшпелі бұлтты</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kk-KZ" sz="1200" dirty="0" smtClean="0">
                <a:latin typeface="Times New Roman" panose="02020603050405020304" pitchFamily="18" charset="0"/>
                <a:cs typeface="Times New Roman" panose="02020603050405020304" pitchFamily="18" charset="0"/>
              </a:rPr>
              <a:t>.</a:t>
            </a:r>
            <a:r>
              <a:rPr lang="kk-KZ" sz="1200" kern="1400" dirty="0" smtClean="0">
                <a:solidFill>
                  <a:srgbClr val="000000"/>
                </a:solidFill>
                <a:latin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a:t>
            </a:r>
            <a:r>
              <a:rPr lang="kk-KZ" sz="1200" kern="1400" dirty="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2-7 </a:t>
            </a:r>
            <a:r>
              <a:rPr lang="kk-KZ" sz="1200" kern="1400" dirty="0">
                <a:solidFill>
                  <a:srgbClr val="000000"/>
                </a:solidFill>
                <a:latin typeface="Times New Roman" panose="02020603050405020304" pitchFamily="18" charset="0"/>
                <a:ea typeface="Times New Roman" panose="02020603050405020304" pitchFamily="18" charset="0"/>
              </a:rPr>
              <a:t>м/с</a:t>
            </a:r>
            <a:r>
              <a:rPr lang="kk-KZ" sz="1200" dirty="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14-16,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01 наурыз</a:t>
            </a:r>
            <a:endParaRPr lang="kk-KZ" sz="1200" b="1" dirty="0">
              <a:latin typeface="Times New Roman" panose="02020603050405020304" pitchFamily="18" charset="0"/>
              <a:cs typeface="Times New Roman" panose="02020603050405020304" pitchFamily="18" charset="0"/>
            </a:endParaRPr>
          </a:p>
          <a:p>
            <a:pPr lvl="0" algn="ct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09-ға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kk-KZ" sz="1200" dirty="0">
                <a:solidFill>
                  <a:prstClr val="black"/>
                </a:solidFill>
                <a:latin typeface="Times New Roman" panose="02020603050405020304" pitchFamily="18" charset="0"/>
                <a:cs typeface="Times New Roman" panose="02020603050405020304" pitchFamily="18" charset="0"/>
              </a:rPr>
              <a:t>Көшпелі </a:t>
            </a:r>
            <a:r>
              <a:rPr lang="kk-KZ" sz="1200" dirty="0" smtClean="0">
                <a:solidFill>
                  <a:prstClr val="black"/>
                </a:solidFill>
                <a:latin typeface="Times New Roman" panose="02020603050405020304" pitchFamily="18" charset="0"/>
                <a:cs typeface="Times New Roman" panose="02020603050405020304" pitchFamily="18" charset="0"/>
              </a:rPr>
              <a:t>бұлтты, </a:t>
            </a:r>
            <a:r>
              <a:rPr lang="kk-KZ" sz="1200" dirty="0">
                <a:solidFill>
                  <a:prstClr val="black"/>
                </a:solidFill>
                <a:latin typeface="Times New Roman" panose="02020603050405020304" pitchFamily="18" charset="0"/>
                <a:cs typeface="Times New Roman" panose="02020603050405020304" pitchFamily="18" charset="0"/>
              </a:rPr>
              <a:t>жауын-шашынсыз. </a:t>
            </a:r>
            <a:r>
              <a:rPr lang="kk-KZ" sz="1200" dirty="0" smtClean="0">
                <a:solidFill>
                  <a:prstClr val="black"/>
                </a:solidFill>
                <a:latin typeface="Times New Roman" panose="02020603050405020304" pitchFamily="18" charset="0"/>
                <a:cs typeface="Times New Roman" panose="02020603050405020304" pitchFamily="18" charset="0"/>
              </a:rPr>
              <a:t>Солтүстік-б</a:t>
            </a:r>
            <a:r>
              <a:rPr lang="kk-KZ" sz="1200" kern="1400" dirty="0" smtClean="0">
                <a:solidFill>
                  <a:srgbClr val="000000"/>
                </a:solidFill>
                <a:latin typeface="Times New Roman" panose="02020603050405020304" pitchFamily="18" charset="0"/>
              </a:rPr>
              <a:t>атыстан </a:t>
            </a:r>
            <a:r>
              <a:rPr lang="kk-KZ" sz="1200" kern="1400" dirty="0" smtClean="0">
                <a:solidFill>
                  <a:srgbClr val="000000"/>
                </a:solidFill>
                <a:latin typeface="Times New Roman" panose="02020603050405020304" pitchFamily="18" charset="0"/>
                <a:ea typeface="Times New Roman" panose="02020603050405020304" pitchFamily="18" charset="0"/>
              </a:rPr>
              <a:t>жел </a:t>
            </a:r>
            <a:r>
              <a:rPr lang="kk-KZ" sz="1200" kern="1400" dirty="0">
                <a:solidFill>
                  <a:srgbClr val="000000"/>
                </a:solidFill>
                <a:latin typeface="Times New Roman" panose="02020603050405020304" pitchFamily="18" charset="0"/>
                <a:ea typeface="Times New Roman" panose="02020603050405020304" pitchFamily="18" charset="0"/>
              </a:rPr>
              <a:t>соғады, күші </a:t>
            </a:r>
            <a:r>
              <a:rPr lang="kk-KZ" sz="1200" kern="1400" dirty="0" smtClean="0">
                <a:solidFill>
                  <a:srgbClr val="000000"/>
                </a:solidFill>
                <a:latin typeface="Times New Roman" panose="02020603050405020304" pitchFamily="18" charset="0"/>
                <a:ea typeface="Times New Roman" panose="02020603050405020304" pitchFamily="18" charset="0"/>
              </a:rPr>
              <a:t>7-12 м/с</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a:t>
            </a:r>
            <a:r>
              <a:rPr lang="en-US" sz="1200" dirty="0" smtClean="0">
                <a:solidFill>
                  <a:prstClr val="black"/>
                </a:solidFill>
                <a:latin typeface="Times New Roman" panose="02020603050405020304" pitchFamily="18" charset="0"/>
                <a:cs typeface="Times New Roman" panose="02020603050405020304" pitchFamily="18" charset="0"/>
              </a:rPr>
              <a:t>1</a:t>
            </a:r>
            <a:r>
              <a:rPr lang="ru-RU" sz="1200" dirty="0" smtClean="0">
                <a:solidFill>
                  <a:prstClr val="black"/>
                </a:solidFill>
                <a:latin typeface="Times New Roman" panose="02020603050405020304" pitchFamily="18" charset="0"/>
                <a:cs typeface="Times New Roman" panose="02020603050405020304" pitchFamily="18" charset="0"/>
              </a:rPr>
              <a:t>3-15</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ru-RU" sz="1200" dirty="0" err="1" smtClean="0">
                <a:solidFill>
                  <a:prstClr val="black"/>
                </a:solidFill>
                <a:latin typeface="Times New Roman" panose="02020603050405020304" pitchFamily="18" charset="0"/>
                <a:cs typeface="Times New Roman" panose="02020603050405020304" pitchFamily="18" charset="0"/>
              </a:rPr>
              <a:t>аяз</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47891637"/>
              </p:ext>
            </p:extLst>
          </p:nvPr>
        </p:nvGraphicFramePr>
        <p:xfrm>
          <a:off x="5067065" y="4242988"/>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өлшенген</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a:t>
                      </a:r>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0,470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253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сутегі</a:t>
                      </a:r>
                      <a:r>
                        <a:rPr lang="ru-RU" sz="1000" dirty="0" smtClean="0">
                          <a:solidFill>
                            <a:schemeClr val="tx1"/>
                          </a:solidFill>
                          <a:latin typeface="Times New Roman" panose="02020603050405020304" pitchFamily="18" charset="0"/>
                          <a:cs typeface="Times New Roman" panose="02020603050405020304" pitchFamily="18" charset="0"/>
                        </a:rPr>
                        <a:t> </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250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smtClean="0">
                        <a:latin typeface="Times New Roman" panose="02020603050405020304" pitchFamily="18" charset="0"/>
                        <a:cs typeface="Times New Roman" panose="02020603050405020304" pitchFamily="18" charset="0"/>
                      </a:endParaRPr>
                    </a:p>
                    <a:p>
                      <a:pPr fontAlgn="base"/>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807422"/>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968372" y="3530423"/>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0654" y="2594250"/>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kk-KZ" sz="1200" smtClean="0">
                <a:solidFill>
                  <a:prstClr val="black"/>
                </a:solidFill>
                <a:latin typeface="Times New Roman" panose="02020603050405020304" pitchFamily="18" charset="0"/>
                <a:cs typeface="Times New Roman" panose="02020603050405020304" pitchFamily="18" charset="0"/>
              </a:rPr>
              <a:t>29 </a:t>
            </a:r>
            <a:r>
              <a:rPr lang="kk-KZ" sz="1200" kern="1400">
                <a:solidFill>
                  <a:srgbClr val="000000"/>
                </a:solidFill>
                <a:latin typeface="Times New Roman" panose="02020603050405020304" pitchFamily="18" charset="0"/>
                <a:ea typeface="Times New Roman" panose="02020603050405020304" pitchFamily="18" charset="0"/>
              </a:rPr>
              <a:t>ақпанға</a:t>
            </a:r>
            <a:r>
              <a:rPr lang="kk-KZ" sz="1200" smtClean="0">
                <a:solidFill>
                  <a:prstClr val="black"/>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метеорологиялық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lvl="0"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жоғарылауы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smtClean="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a:t>
            </a:r>
            <a:r>
              <a:rPr lang="kk-KZ" sz="1200" dirty="0">
                <a:latin typeface="Times New Roman" panose="02020603050405020304" pitchFamily="18" charset="0"/>
                <a:cs typeface="Times New Roman" panose="02020603050405020304" pitchFamily="18" charset="0"/>
              </a:rPr>
              <a:t>– Қайырбеков көшесі, </a:t>
            </a:r>
            <a:r>
              <a:rPr lang="kk-KZ" sz="1200" dirty="0" smtClean="0">
                <a:latin typeface="Times New Roman" panose="02020603050405020304" pitchFamily="18" charset="0"/>
                <a:cs typeface="Times New Roman" panose="02020603050405020304" pitchFamily="18" charset="0"/>
              </a:rPr>
              <a:t>379;</a:t>
            </a: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3 </a:t>
            </a:r>
            <a:r>
              <a:rPr lang="kk-KZ" sz="1200" dirty="0">
                <a:latin typeface="Times New Roman" panose="02020603050405020304" pitchFamily="18" charset="0"/>
                <a:cs typeface="Times New Roman" panose="02020603050405020304" pitchFamily="18" charset="0"/>
              </a:rPr>
              <a:t>бекет – Дощанов көшесі, </a:t>
            </a:r>
            <a:r>
              <a:rPr lang="kk-KZ" sz="1200" dirty="0" smtClean="0">
                <a:latin typeface="Times New Roman" panose="02020603050405020304" pitchFamily="18" charset="0"/>
                <a:cs typeface="Times New Roman" panose="02020603050405020304" pitchFamily="18" charset="0"/>
              </a:rPr>
              <a:t>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2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4 </a:t>
            </a:r>
            <a:r>
              <a:rPr lang="kk-KZ" sz="1200" dirty="0">
                <a:latin typeface="Times New Roman" panose="02020603050405020304" pitchFamily="18" charset="0"/>
                <a:cs typeface="Times New Roman" panose="02020603050405020304" pitchFamily="18" charset="0"/>
              </a:rPr>
              <a:t>бекет – </a:t>
            </a:r>
            <a:r>
              <a:rPr lang="ru-RU" sz="1200" dirty="0">
                <a:latin typeface="Times New Roman" panose="02020603050405020304" pitchFamily="18" charset="0"/>
                <a:cs typeface="Times New Roman" panose="02020603050405020304" pitchFamily="18" charset="0"/>
              </a:rPr>
              <a:t>Маяковский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kk-KZ"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18</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Қостанай қ.,  </a:t>
              </a:r>
              <a:r>
                <a:rPr lang="ru-RU" altLang="ru-RU" sz="1000" i="1" dirty="0" err="1" smtClean="0">
                  <a:latin typeface="Times New Roman" panose="02020603050405020304" pitchFamily="18" charset="0"/>
                  <a:cs typeface="Times New Roman" panose="02020603050405020304" pitchFamily="18" charset="0"/>
                </a:rPr>
                <a:t>Дощанова</a:t>
              </a:r>
              <a:r>
                <a:rPr lang="ru-RU" altLang="ru-RU" sz="1000" i="1" dirty="0" smtClean="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 Шибаршина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0,08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19353</TotalTime>
  <Words>573</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3629</cp:revision>
  <cp:lastPrinted>2021-07-01T07:38:07Z</cp:lastPrinted>
  <dcterms:created xsi:type="dcterms:W3CDTF">2018-03-27T06:03:00Z</dcterms:created>
  <dcterms:modified xsi:type="dcterms:W3CDTF">2024-02-28T07:00:13Z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