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1915909"/>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29 ақпанға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2023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28</a:t>
            </a:r>
            <a:r>
              <a:rPr lang="kk-KZ" altLang="ru-RU" sz="1100" b="1" dirty="0" smtClean="0">
                <a:latin typeface="Times New Roman" pitchFamily="18" charset="0"/>
                <a:ea typeface="Times New Roman KZ" pitchFamily="18" charset="0"/>
                <a:cs typeface="Times New Roman" pitchFamily="18" charset="0"/>
              </a:rPr>
              <a:t> 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21-ден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29 </a:t>
            </a:r>
            <a:r>
              <a:rPr lang="kk-KZ" altLang="ru-RU" sz="1100" b="1" dirty="0" smtClean="0">
                <a:latin typeface="Times New Roman" pitchFamily="18" charset="0"/>
                <a:ea typeface="Times New Roman KZ" pitchFamily="18" charset="0"/>
                <a:cs typeface="Times New Roman" pitchFamily="18" charset="0"/>
              </a:rPr>
              <a:t>ақпан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21-ге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жауын-шашынсыз. Оңтүстік-ш</a:t>
            </a:r>
            <a:r>
              <a:rPr lang="kk-KZ" sz="1200" dirty="0" smtClean="0">
                <a:latin typeface="Times New Roman KZ" pitchFamily="18" charset="0"/>
                <a:ea typeface="Times New Roman KZ" pitchFamily="18" charset="0"/>
                <a:cs typeface="Times New Roman" pitchFamily="18" charset="0"/>
              </a:rPr>
              <a:t>ығы</a:t>
            </a:r>
            <a:r>
              <a:rPr lang="kk-KZ" sz="1200" dirty="0" smtClean="0">
                <a:latin typeface="Times New Roman" pitchFamily="18" charset="0"/>
                <a:cs typeface="Times New Roman" pitchFamily="18" charset="0"/>
              </a:rPr>
              <a:t>стан</a:t>
            </a:r>
            <a:r>
              <a:rPr lang="kk-KZ" sz="1200" dirty="0" smtClean="0">
                <a:latin typeface="Times New Roman KZ" pitchFamily="18" charset="0"/>
                <a:ea typeface="Times New Roman KZ" pitchFamily="18" charset="0"/>
              </a:rPr>
              <a:t> жел соғады</a:t>
            </a:r>
            <a:r>
              <a:rPr lang="kk-KZ" sz="1200" dirty="0" smtClean="0">
                <a:latin typeface="Times New Roman" pitchFamily="18" charset="0"/>
                <a:cs typeface="Times New Roman" pitchFamily="18" charset="0"/>
              </a:rPr>
              <a:t>, күші 3-8 м/с. Ауа температурасы түнде </a:t>
            </a:r>
            <a:r>
              <a:rPr lang="kk-KZ" sz="1200" dirty="0" smtClean="0">
                <a:latin typeface="Times New Roman" pitchFamily="18" charset="0"/>
                <a:cs typeface="Times New Roman" pitchFamily="18" charset="0"/>
              </a:rPr>
              <a:t>13-15 градус аяз,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1-3 </a:t>
            </a:r>
            <a:r>
              <a:rPr lang="kk-KZ" sz="1200" dirty="0" smtClean="0">
                <a:latin typeface="Times New Roman" pitchFamily="18" charset="0"/>
                <a:cs typeface="Times New Roman" pitchFamily="18" charset="0"/>
              </a:rPr>
              <a:t>градус </a:t>
            </a:r>
            <a:r>
              <a:rPr lang="kk-KZ" sz="1200" dirty="0" smtClean="0">
                <a:latin typeface="Times New Roman" pitchFamily="18" charset="0"/>
                <a:cs typeface="Times New Roman" pitchFamily="18" charset="0"/>
              </a:rPr>
              <a:t>жылы.</a:t>
            </a:r>
            <a:endParaRPr lang="kk-KZ" sz="1200" dirty="0" smtClean="0">
              <a:latin typeface="Times New Roman" pitchFamily="18" charset="0"/>
              <a:cs typeface="Times New Roman" pitchFamily="18" charset="0"/>
            </a:endParaRP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01 наурызға</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29</a:t>
            </a:r>
            <a:r>
              <a:rPr lang="kk-KZ" altLang="ru-RU" sz="1050" b="1" dirty="0" smtClean="0">
                <a:latin typeface="Times New Roman" pitchFamily="18" charset="0"/>
                <a:ea typeface="Times New Roman KZ" pitchFamily="18" charset="0"/>
                <a:cs typeface="Times New Roman" pitchFamily="18" charset="0"/>
              </a:rPr>
              <a:t> ақпан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21-ден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01</a:t>
            </a:r>
            <a:r>
              <a:rPr lang="kk-KZ" altLang="ru-RU" sz="1050" b="1" dirty="0" smtClean="0">
                <a:latin typeface="Times New Roman" pitchFamily="18" charset="0"/>
                <a:ea typeface="Times New Roman KZ" pitchFamily="18" charset="0"/>
                <a:cs typeface="Times New Roman" pitchFamily="18" charset="0"/>
              </a:rPr>
              <a:t> наурыз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09-ға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жауын-шашынсыз. Шығыстан</a:t>
            </a:r>
            <a:r>
              <a:rPr lang="kk-KZ" sz="1200" dirty="0" smtClean="0">
                <a:latin typeface="Times New Roman" pitchFamily="18" charset="0"/>
                <a:cs typeface="Times New Roman" pitchFamily="18" charset="0"/>
              </a:rPr>
              <a:t> </a:t>
            </a:r>
            <a:r>
              <a:rPr lang="kk-KZ" sz="1200" dirty="0" smtClean="0">
                <a:latin typeface="Times New Roman KZ" pitchFamily="18" charset="0"/>
                <a:ea typeface="Times New Roman KZ" pitchFamily="18" charset="0"/>
              </a:rPr>
              <a:t>жел соғады, күші 3-8 м/с. </a:t>
            </a:r>
            <a:r>
              <a:rPr lang="kk-KZ" sz="1200" dirty="0" smtClean="0">
                <a:latin typeface="Times New Roman" pitchFamily="18" charset="0"/>
                <a:cs typeface="Times New Roman" pitchFamily="18" charset="0"/>
              </a:rPr>
              <a:t>Ауа </a:t>
            </a:r>
            <a:r>
              <a:rPr lang="kk-KZ" sz="1200" smtClean="0">
                <a:latin typeface="Times New Roman" pitchFamily="18" charset="0"/>
                <a:cs typeface="Times New Roman" pitchFamily="18" charset="0"/>
              </a:rPr>
              <a:t>температурасы </a:t>
            </a:r>
            <a:r>
              <a:rPr lang="kk-KZ" sz="1200" smtClean="0">
                <a:latin typeface="Times New Roman" pitchFamily="18" charset="0"/>
                <a:cs typeface="Times New Roman" pitchFamily="18" charset="0"/>
              </a:rPr>
              <a:t>13-15 градус </a:t>
            </a:r>
            <a:r>
              <a:rPr lang="kk-KZ" sz="1200" dirty="0" smtClean="0">
                <a:latin typeface="Times New Roman" pitchFamily="18" charset="0"/>
                <a:cs typeface="Times New Roman" pitchFamily="18" charset="0"/>
              </a:rPr>
              <a:t>аяз.</a:t>
            </a: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29</a:t>
            </a:r>
            <a:r>
              <a:rPr lang="kk-KZ" sz="1200" dirty="0" smtClean="0">
                <a:solidFill>
                  <a:schemeClr val="tx1"/>
                </a:solidFill>
                <a:latin typeface="Times New Roman" panose="02020603050405020304" pitchFamily="18" charset="0"/>
                <a:cs typeface="Times New Roman" panose="02020603050405020304" pitchFamily="18" charset="0"/>
              </a:rPr>
              <a:t> ақпан, 01 наурыз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241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0,8</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3043</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80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0,4</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143644"/>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sz="1400" b="1" i="1" dirty="0" smtClean="0">
                <a:latin typeface="Times New Roman" pitchFamily="18" charset="0"/>
                <a:cs typeface="Times New Roman" pitchFamily="18" charset="0"/>
              </a:rPr>
              <a:t>Абдуалиева М 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18509</TotalTime>
  <Words>538</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4031</cp:revision>
  <cp:lastPrinted>2021-07-01T03:56:27Z</cp:lastPrinted>
  <dcterms:created xsi:type="dcterms:W3CDTF">2018-03-27T06:03:00Z</dcterms:created>
  <dcterms:modified xsi:type="dcterms:W3CDTF">2024-02-28T06:26:40Z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