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471889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37995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 северо-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восточный, восточный 5-10 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1-3 мороза, днем 5-7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юг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о-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восточный,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24967</TotalTime>
  <Words>536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3209</cp:revision>
  <cp:lastPrinted>2021-10-15T03:50:29Z</cp:lastPrinted>
  <dcterms:created xsi:type="dcterms:W3CDTF">2018-03-27T06:03:00Z</dcterms:created>
  <dcterms:modified xsi:type="dcterms:W3CDTF">2024-02-28T06:45:33Z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