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85084175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52118097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6-8 мороза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4-6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осадков,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о-восточный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6-8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./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С.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14047</TotalTime>
  <Words>589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2952</cp:revision>
  <cp:lastPrinted>2021-07-01T03:56:27Z</cp:lastPrinted>
  <dcterms:created xsi:type="dcterms:W3CDTF">2018-03-27T06:03:00Z</dcterms:created>
  <dcterms:modified xsi:type="dcterms:W3CDTF">2024-02-28T06:08:00Z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