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15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20662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февраля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февраля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20-22°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508716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1375" y="201969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22459</TotalTime>
  <Words>650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3516</cp:revision>
  <cp:lastPrinted>2021-10-18T15:52:53Z</cp:lastPrinted>
  <dcterms:created xsi:type="dcterms:W3CDTF">2018-03-27T06:03:00Z</dcterms:created>
  <dcterms:modified xsi:type="dcterms:W3CDTF">2024-02-28T07:06:58Z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