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2000" autoAdjust="0"/>
  </p:normalViewPr>
  <p:slideViewPr>
    <p:cSldViewPr showGuides="1">
      <p:cViewPr>
        <p:scale>
          <a:sx n="120" d="100"/>
          <a:sy n="120" d="100"/>
        </p:scale>
        <p:origin x="-516" y="4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04865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409241203"/>
              </p:ext>
            </p:extLst>
          </p:nvPr>
        </p:nvGraphicFramePr>
        <p:xfrm>
          <a:off x="5025008" y="4005066"/>
          <a:ext cx="4693124" cy="27591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864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8174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632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160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0,8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0,05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404664"/>
            <a:ext cx="4759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2024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1-3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марта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марта 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марта 2024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10-12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Ю. Смирнягина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15738</TotalTime>
  <Words>587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4495</cp:revision>
  <cp:lastPrinted>2021-07-01T03:56:27Z</cp:lastPrinted>
  <dcterms:created xsi:type="dcterms:W3CDTF">2018-03-27T06:03:00Z</dcterms:created>
  <dcterms:modified xsi:type="dcterms:W3CDTF">2024-02-28T06:12:40Z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