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115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024938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kk-KZ" altLang="en-US" sz="1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sz="1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</a:t>
            </a:r>
            <a:r>
              <a:rPr lang="ru-RU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703262"/>
              </p:ext>
            </p:extLst>
          </p:nvPr>
        </p:nvGraphicFramePr>
        <p:xfrm>
          <a:off x="4989512" y="4393086"/>
          <a:ext cx="4747702" cy="17491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1885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135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0.6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58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февраля                    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Ночью и утром туман. Ветер юго-восточный, южный 0-5 м/с. Температура воздуха ночью 13-15, днем 1-3 мороза.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марта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Ночью и утром туман.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5-10 м/с. Температура воздуха 12-14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24260</TotalTime>
  <Words>632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4278</cp:revision>
  <cp:lastPrinted>2021-07-01T03:56:27Z</cp:lastPrinted>
  <dcterms:created xsi:type="dcterms:W3CDTF">2018-03-27T06:03:00Z</dcterms:created>
  <dcterms:modified xsi:type="dcterms:W3CDTF">2024-02-28T08:06:18Z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