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5056690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7-12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3-5 мороза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Ясно,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28 февраля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7400127"/>
              </p:ext>
            </p:extLst>
          </p:nvPr>
        </p:nvGraphicFramePr>
        <p:xfrm>
          <a:off x="5088335" y="3999990"/>
          <a:ext cx="4716137" cy="13534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 А./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18350</TotalTime>
  <Words>587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3348</cp:revision>
  <cp:lastPrinted>2021-07-01T03:56:27Z</cp:lastPrinted>
  <dcterms:created xsi:type="dcterms:W3CDTF">2018-03-27T06:03:00Z</dcterms:created>
  <dcterms:modified xsi:type="dcterms:W3CDTF">2024-02-28T05:23:11Z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