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26381488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59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55382"/>
            <a:ext cx="4758096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февраля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Переменная облачность, без осадков. Ветер юго-западный 5-10 м/с. Температура воздуха ночью 13-15, днем 3-5 мороза.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01 марта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1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1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Переменная облачность, без осадков.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Ветер юго-западный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7-12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воздуха  11-13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мороза.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3912212"/>
              </p:ext>
            </p:extLst>
          </p:nvPr>
        </p:nvGraphicFramePr>
        <p:xfrm>
          <a:off x="5134650" y="3789042"/>
          <a:ext cx="4528802" cy="23839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905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1861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142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2498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4012" y="1870121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февраля, ночью 01 марта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E02BC31-A613-4BBA-8AB9-A5B78B179C02}"/>
              </a:ext>
            </a:extLst>
          </p:cNvPr>
          <p:cNvSpPr txBox="1"/>
          <p:nvPr/>
        </p:nvSpPr>
        <p:spPr>
          <a:xfrm>
            <a:off x="5121267" y="2972617"/>
            <a:ext cx="456137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Аринова Н.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29584</TotalTime>
  <Words>655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Надежда Краузе</cp:lastModifiedBy>
  <cp:revision>4910</cp:revision>
  <cp:lastPrinted>2021-11-30T05:55:24Z</cp:lastPrinted>
  <dcterms:created xsi:type="dcterms:W3CDTF">2018-03-27T06:03:00Z</dcterms:created>
  <dcterms:modified xsi:type="dcterms:W3CDTF">2024-02-28T06:46:41Z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