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74163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358751"/>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Солтүстік-батыстан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2-7</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23-25, күндіз 16-18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a:t>
            </a:r>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24-26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24</a:t>
            </a:r>
            <a:r>
              <a:rPr lang="kk-KZ" sz="11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а</a:t>
            </a:r>
            <a:r>
              <a:rPr lang="kk-KZ" sz="1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rgbClr val="FF0000"/>
                </a:solidFill>
                <a:latin typeface="Times New Roman" panose="02020603050405020304" pitchFamily="18" charset="0"/>
                <a:cs typeface="Times New Roman" panose="02020603050405020304" pitchFamily="18" charset="0"/>
              </a:rPr>
              <a:t>да, түнде 25 а</a:t>
            </a:r>
            <a:r>
              <a:rPr lang="kk-KZ" sz="1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rgbClr val="FF0000"/>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a:t>
            </a:r>
            <a:r>
              <a:rPr lang="ru-RU" sz="1100" dirty="0">
                <a:solidFill>
                  <a:prstClr val="black"/>
                </a:solidFill>
                <a:latin typeface="Times New Roman" panose="02020603050405020304" pitchFamily="18" charset="0"/>
                <a:cs typeface="Times New Roman" panose="02020603050405020304" pitchFamily="18" charset="0"/>
              </a:rPr>
              <a:t>деңгейі </a:t>
            </a:r>
            <a:r>
              <a:rPr lang="ru-RU" sz="1100" dirty="0" err="1">
                <a:solidFill>
                  <a:prstClr val="black"/>
                </a:solidFill>
                <a:latin typeface="Times New Roman" panose="02020603050405020304" pitchFamily="18" charset="0"/>
                <a:cs typeface="Times New Roman" panose="02020603050405020304" pitchFamily="18" charset="0"/>
              </a:rPr>
              <a:t>ж</a:t>
            </a:r>
            <a:r>
              <a:rPr lang="ru-RU" sz="1100" dirty="0" err="1">
                <a:solidFill>
                  <a:prstClr val="black"/>
                </a:solidFill>
                <a:latin typeface="Times New Roman" panose="02020603050405020304" pitchFamily="18" charset="0"/>
              </a:rPr>
              <a:t>өғары</a:t>
            </a:r>
            <a:r>
              <a:rPr lang="ru-RU" sz="1100" dirty="0">
                <a:solidFill>
                  <a:prstClr val="black"/>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болады деп 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27704</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4732</cp:revision>
  <cp:lastPrinted>2023-01-16T10:13:34Z</cp:lastPrinted>
  <dcterms:created xsi:type="dcterms:W3CDTF">2018-03-27T06:03:00Z</dcterms:created>
  <dcterms:modified xsi:type="dcterms:W3CDTF">2024-02-23T06:09:26Z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