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74376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3-8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kern="1400" smtClean="0">
                <a:solidFill>
                  <a:srgbClr val="000000"/>
                </a:solidFill>
                <a:latin typeface="Times New Roman" panose="02020603050405020304" pitchFamily="18" charset="0"/>
              </a:rPr>
              <a:t>Батыстан</a:t>
            </a:r>
            <a:r>
              <a:rPr lang="kk-KZ" sz="1200" kern="1400" smtClean="0">
                <a:solidFill>
                  <a:srgbClr val="000000"/>
                </a:solidFill>
                <a:latin typeface="Times New Roman" panose="02020603050405020304" pitchFamily="18" charset="0"/>
              </a:rPr>
              <a:t>, о</a:t>
            </a:r>
            <a:r>
              <a:rPr lang="kk-KZ" sz="1200" kern="1400" smtClean="0">
                <a:solidFill>
                  <a:srgbClr val="000000"/>
                </a:solidFill>
                <a:latin typeface="Times New Roman" panose="02020603050405020304" pitchFamily="18" charset="0"/>
                <a:ea typeface="Times New Roman" panose="02020603050405020304" pitchFamily="18" charset="0"/>
              </a:rPr>
              <a:t>ңтүстік-батыстан </a:t>
            </a:r>
            <a:r>
              <a:rPr lang="kk-KZ" sz="1200" kern="140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028864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19314</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2021-07-01T07:38:07Z</cp:lastPrinted>
  <dcterms:created xsi:type="dcterms:W3CDTF">2018-03-27T06:03:00Z</dcterms:created>
  <dcterms:modified xsi:type="dcterms:W3CDTF">2024-02-23T07:22:03Z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