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596659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8570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24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err="1">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23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Жел түнде 2-7, күндіз 7-12 м/с. Ауа температурасы түнде 28-30, күндіз 10-12 аяз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25 ақпанға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24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a:solidFill>
                  <a:prstClr val="black"/>
                </a:solidFill>
                <a:latin typeface="Times New Roman" pitchFamily="18" charset="0"/>
                <a:cs typeface="Times New Roman" pitchFamily="18" charset="0"/>
              </a:rPr>
              <a:t>Жел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522031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0.681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0.378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2482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0.496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494" y="376303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16129</TotalTime>
  <Words>570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3016</cp:revision>
  <cp:lastPrinted>2021-07-01T07:38:07Z</cp:lastPrinted>
  <dcterms:created xsi:type="dcterms:W3CDTF">2018-03-27T06:03:00Z</dcterms:created>
  <dcterms:modified xsi:type="dcterms:W3CDTF">2024-02-23T06:39:15Z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