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vko@meteo.kz" TargetMode="External"/><Relationship Id="rId2" Type="http://schemas.openxmlformats.org/officeDocument/2006/relationships/hyperlink" Target="mailto:vozduh2_vk@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765680179"/>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№54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23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06143" y="3602117"/>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23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1754326"/>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24 </a:t>
            </a:r>
            <a:r>
              <a:rPr lang="kk-KZ" sz="1200" b="1" dirty="0"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2</a:t>
            </a:r>
            <a:r>
              <a:rPr lang="ru-RU" altLang="ru-RU" sz="1200" b="1" dirty="0">
                <a:latin typeface="Times New Roman" pitchFamily="18" charset="0"/>
                <a:cs typeface="Times New Roman" pitchFamily="18" charset="0"/>
              </a:rPr>
              <a:t>3</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ақпан сағ. </a:t>
            </a:r>
            <a:r>
              <a:rPr lang="ru-RU" altLang="ru-RU" sz="1200" b="1" dirty="0">
                <a:latin typeface="Times New Roman" panose="02020603050405020304" pitchFamily="18" charset="0"/>
                <a:cs typeface="Times New Roman" panose="02020603050405020304" pitchFamily="18" charset="0"/>
              </a:rPr>
              <a:t>21-ден </a:t>
            </a:r>
            <a:r>
              <a:rPr lang="ru-RU" altLang="ru-RU" sz="1200" b="1" dirty="0" smtClean="0">
                <a:latin typeface="Times New Roman" panose="02020603050405020304" pitchFamily="18" charset="0"/>
                <a:cs typeface="Times New Roman" panose="02020603050405020304" pitchFamily="18" charset="0"/>
              </a:rPr>
              <a:t>24</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latin typeface="Times New Roman" panose="02020603050405020304" pitchFamily="18" charset="0"/>
                <a:ea typeface="Calibri" panose="020F0502020204030204" pitchFamily="34" charset="0"/>
              </a:rPr>
              <a:t>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қар</a:t>
            </a:r>
            <a:r>
              <a:rPr lang="ru-RU"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батыстан соғады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5-10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16-18°,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10-12° </a:t>
            </a:r>
            <a:r>
              <a:rPr lang="kk-KZ" sz="1200" dirty="0">
                <a:solidFill>
                  <a:prstClr val="black"/>
                </a:solidFill>
                <a:latin typeface="Times New Roman" pitchFamily="18" charset="0"/>
                <a:cs typeface="Times New Roman" pitchFamily="18" charset="0"/>
              </a:rPr>
              <a:t>аяз болады.</a:t>
            </a:r>
          </a:p>
          <a:p>
            <a:pPr algn="ctr">
              <a:spcBef>
                <a:spcPts val="0"/>
              </a:spcBef>
              <a:defRPr/>
            </a:pPr>
            <a:r>
              <a:rPr lang="ru-RU" altLang="ru-RU" sz="1200" b="1" dirty="0" smtClean="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2</a:t>
            </a:r>
            <a:r>
              <a:rPr lang="ru-RU" altLang="ru-RU" sz="1200" b="1" dirty="0" smtClean="0">
                <a:latin typeface="Times New Roman" pitchFamily="18" charset="0"/>
                <a:cs typeface="Times New Roman" pitchFamily="18" charset="0"/>
              </a:rPr>
              <a:t>5</a:t>
            </a:r>
            <a:r>
              <a:rPr lang="en-US"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ақпанға</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24 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en-US" sz="1200" b="1" dirty="0" smtClean="0">
                <a:latin typeface="Times New Roman" panose="02020603050405020304" pitchFamily="18" charset="0"/>
                <a:cs typeface="Times New Roman" panose="02020603050405020304" pitchFamily="18" charset="0"/>
              </a:rPr>
              <a:t>2</a:t>
            </a:r>
            <a:r>
              <a:rPr lang="ru-RU" sz="1200" b="1" dirty="0" smtClean="0">
                <a:latin typeface="Times New Roman" panose="02020603050405020304" pitchFamily="18" charset="0"/>
                <a:cs typeface="Times New Roman" panose="02020603050405020304" pitchFamily="18" charset="0"/>
              </a:rPr>
              <a:t>5</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anose="02020603050405020304" pitchFamily="18" charset="0"/>
                <a:ea typeface="Calibri" panose="020F0502020204030204" pitchFamily="34" charset="0"/>
              </a:rPr>
              <a:t>Бұлтты</a:t>
            </a:r>
            <a:r>
              <a:rPr lang="kk-KZ" sz="1200" dirty="0">
                <a:solidFill>
                  <a:prstClr val="black"/>
                </a:solidFill>
                <a:latin typeface="Times New Roman" pitchFamily="18" charset="0"/>
                <a:cs typeface="Times New Roman" pitchFamily="18" charset="0"/>
              </a:rPr>
              <a:t>, қар. Жел </a:t>
            </a:r>
            <a:r>
              <a:rPr lang="kk-KZ" sz="1200" dirty="0" smtClean="0">
                <a:solidFill>
                  <a:prstClr val="black"/>
                </a:solidFill>
                <a:latin typeface="Times New Roman" pitchFamily="18" charset="0"/>
                <a:cs typeface="Times New Roman" pitchFamily="18" charset="0"/>
              </a:rPr>
              <a:t>батыстан </a:t>
            </a:r>
            <a:r>
              <a:rPr lang="kk-KZ" sz="1200" dirty="0">
                <a:solidFill>
                  <a:prstClr val="black"/>
                </a:solidFill>
                <a:latin typeface="Times New Roman" pitchFamily="18" charset="0"/>
                <a:cs typeface="Times New Roman" pitchFamily="18" charset="0"/>
              </a:rPr>
              <a:t>соғады, күші 3-8 м/с. Ауа температурасы </a:t>
            </a:r>
            <a:r>
              <a:rPr lang="kk-KZ" sz="1200" dirty="0" smtClean="0">
                <a:solidFill>
                  <a:prstClr val="black"/>
                </a:solidFill>
                <a:latin typeface="Times New Roman" pitchFamily="18" charset="0"/>
                <a:cs typeface="Times New Roman" pitchFamily="18" charset="0"/>
              </a:rPr>
              <a:t>26-28°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132270951"/>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46252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0,060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2801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0,560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0,125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21" name="TextBox 13"/>
          <p:cNvSpPr txBox="1"/>
          <p:nvPr/>
        </p:nvSpPr>
        <p:spPr>
          <a:xfrm>
            <a:off x="4930900" y="2214884"/>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сейілуіне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2" name="TextBox 13"/>
          <p:cNvSpPr txBox="1"/>
          <p:nvPr/>
        </p:nvSpPr>
        <p:spPr>
          <a:xfrm>
            <a:off x="4959631" y="3152001"/>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жоқ</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7227" y="5780800"/>
            <a:ext cx="4320480" cy="461665"/>
          </a:xfrm>
          <a:prstGeom prst="rect">
            <a:avLst/>
          </a:prstGeom>
          <a:solidFill>
            <a:schemeClr val="bg1"/>
          </a:solidFill>
          <a:ln w="9525">
            <a:noFill/>
          </a:ln>
        </p:spPr>
        <p:txBody>
          <a:bodyPr wrap="square">
            <a:spAutoFit/>
          </a:bodyPr>
          <a:lstStyle/>
          <a:p>
            <a:pPr eaLnBrk="0" hangingPunct="0"/>
            <a:endParaRPr lang="en-US" altLang="ru-RU" sz="1200" b="1" i="1" dirty="0" smtClean="0">
              <a:solidFill>
                <a:srgbClr val="000000"/>
              </a:solidFill>
              <a:latin typeface="Times New Roman" panose="02020603050405020304" pitchFamily="18" charset="0"/>
              <a:cs typeface="Times New Roman" panose="02020603050405020304" pitchFamily="18" charset="0"/>
            </a:endParaRPr>
          </a:p>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Жиембаева</a:t>
            </a:r>
            <a:r>
              <a:rPr lang="ru-RU" altLang="ru-RU" sz="1200" b="1" i="1" dirty="0" smtClean="0">
                <a:solidFill>
                  <a:srgbClr val="000000"/>
                </a:solidFill>
                <a:latin typeface="Times New Roman" panose="02020603050405020304" pitchFamily="18" charset="0"/>
                <a:cs typeface="Times New Roman" panose="02020603050405020304" pitchFamily="18" charset="0"/>
              </a:rPr>
              <a:t> Д.А. </a:t>
            </a:r>
            <a:r>
              <a:rPr lang="ru-RU" altLang="ru-RU" sz="1200" b="1" i="1" dirty="0">
                <a:solidFill>
                  <a:srgbClr val="000000"/>
                </a:solidFill>
                <a:latin typeface="Times New Roman" panose="02020603050405020304" pitchFamily="18" charset="0"/>
                <a:cs typeface="Times New Roman" panose="02020603050405020304" pitchFamily="18" charset="0"/>
              </a:rPr>
              <a:t>/  Эрнст Л.В.</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76882404"/>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vozduh2_vk</a:t>
                      </a:r>
                      <a:r>
                        <a:rPr lang="en-US" altLang="x-none" sz="800" b="1" dirty="0" smtClean="0">
                          <a:latin typeface="Times New Roman" panose="02020603050405020304" pitchFamily="18" charset="0"/>
                          <a:cs typeface="Times New Roman" panose="02020603050405020304" pitchFamily="18" charset="0"/>
                          <a:hlinkClick r:id="rId2"/>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18584</TotalTime>
  <Words>568</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3313</cp:revision>
  <cp:lastPrinted>2021-07-01T03:56:27Z</cp:lastPrinted>
  <dcterms:created xsi:type="dcterms:W3CDTF">2018-03-27T06:03:00Z</dcterms:created>
  <dcterms:modified xsi:type="dcterms:W3CDTF">2024-02-23T06:37:48Z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