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46864351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а</a:t>
            </a:r>
            <a:r>
              <a:rPr lang="kk-KZ" altLang="ru-RU" sz="1200" b="1" dirty="0" smtClean="0">
                <a:latin typeface="Times New Roman" panose="02020603050405020304" pitchFamily="18" charset="0"/>
                <a:cs typeface="Times New Roman" panose="02020603050405020304" pitchFamily="18" charset="0"/>
              </a:rPr>
              <a:t>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78448715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69277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23 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24 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 қар, тұман</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4-6, 0-2 градус аяз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25 а</a:t>
            </a:r>
            <a:r>
              <a:rPr lang="ru-RU" sz="1200" b="1" dirty="0" err="1" smtClean="0">
                <a:latin typeface="Times New Roman" panose="02020603050405020304" pitchFamily="18" charset="0"/>
                <a:cs typeface="Times New Roman" panose="02020603050405020304" pitchFamily="18" charset="0"/>
              </a:rPr>
              <a:t>қпанға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21 сағ. 24 а</a:t>
            </a:r>
            <a:r>
              <a:rPr lang="ru-RU" sz="1200" b="1" dirty="0" err="1" smtClean="0">
                <a:latin typeface="Times New Roman" panose="02020603050405020304" pitchFamily="18" charset="0"/>
                <a:cs typeface="Times New Roman" panose="02020603050405020304" pitchFamily="18" charset="0"/>
              </a:rPr>
              <a:t>қпанн</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25</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кей уақытта қар, тұман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a:t>
            </a:r>
            <a:r>
              <a:rPr lang="uz-Cyrl-U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6-8 градус 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13658</TotalTime>
  <Words>583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3144</cp:revision>
  <cp:lastPrinted>2021-07-01T03:56:27Z</cp:lastPrinted>
  <dcterms:created xsi:type="dcterms:W3CDTF">2018-03-27T06:03:00Z</dcterms:created>
  <dcterms:modified xsi:type="dcterms:W3CDTF">2024-02-23T07:28:35Z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