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7" d="100"/>
          <a:sy n="107" d="100"/>
        </p:scale>
        <p:origin x="-2262" y="12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54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a:latin typeface="Times New Roman" panose="02020603050405020304" pitchFamily="18" charset="0"/>
                <a:cs typeface="Times New Roman" panose="02020603050405020304" pitchFamily="18" charset="0"/>
              </a:rPr>
              <a:t>а</a:t>
            </a:r>
            <a:r>
              <a:rPr lang="kk-KZ" altLang="zh-CN" sz="1200" b="1" dirty="0">
                <a:solidFill>
                  <a:srgbClr val="000000"/>
                </a:solidFill>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03776833"/>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a:t>
                      </a:r>
                      <a:endParaRPr lang="ru-RU" sz="10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14</a:t>
                      </a:r>
                      <a:endParaRPr lang="ru-RU" sz="10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0,03</a:t>
                      </a:r>
                      <a:endParaRPr lang="ru-RU" sz="10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1677</a:t>
                      </a:r>
                      <a:endParaRPr lang="ru-RU" sz="10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a:t>
                      </a:r>
                      <a:endParaRPr lang="ru-RU" sz="10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100</a:t>
                      </a:r>
                      <a:endParaRPr lang="ru-RU" sz="10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1,0</a:t>
                      </a:r>
                      <a:endParaRPr lang="ru-RU" sz="10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86</a:t>
                      </a:r>
                      <a:endParaRPr lang="ru-RU" sz="10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0,21</a:t>
                      </a:r>
                      <a:endParaRPr lang="ru-RU" sz="10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12</a:t>
                      </a:r>
                      <a:endParaRPr lang="ru-RU" sz="10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1,4</a:t>
                      </a:r>
                      <a:endParaRPr lang="ru-RU" sz="10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88099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a:t>
            </a:r>
            <a:r>
              <a:rPr lang="kk-KZ" sz="1200" b="1" dirty="0">
                <a:solidFill>
                  <a:srgbClr val="000000"/>
                </a:solidFill>
                <a:latin typeface="Times New Roman" pitchFamily="18" charset="0"/>
                <a:cs typeface="Times New Roman" pitchFamily="18" charset="0"/>
              </a:rPr>
              <a:t>н</a:t>
            </a:r>
            <a:r>
              <a:rPr lang="kk-KZ" altLang="ru-RU" sz="1200" b="1" dirty="0">
                <a:solidFill>
                  <a:srgbClr val="000000"/>
                </a:solidFill>
                <a:latin typeface="Times New Roman" pitchFamily="18" charset="0"/>
                <a:cs typeface="Times New Roman" pitchFamily="18" charset="0"/>
              </a:rPr>
              <a:t>ан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24</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Оңтүстік-батыстан жел соғады, түнде күші 1-6, күндіз 7-12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30-32,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14-16 градус </a:t>
            </a:r>
            <a:r>
              <a:rPr lang="kk-KZ" sz="1200" dirty="0">
                <a:latin typeface="Times New Roman" pitchFamily="18" charset="0"/>
                <a:cs typeface="Times New Roman" pitchFamily="18" charset="0"/>
              </a:rPr>
              <a:t>аяз.</a:t>
            </a:r>
            <a:r>
              <a:rPr lang="kk-KZ" sz="1200" b="1" dirty="0">
                <a:latin typeface="Times New Roman" pitchFamily="18" charset="0"/>
                <a:cs typeface="Times New Roman" pitchFamily="18" charset="0"/>
              </a:rPr>
              <a:t> </a:t>
            </a:r>
          </a:p>
          <a:p>
            <a:pPr indent="180975" algn="ctr"/>
            <a:r>
              <a:rPr lang="kk-KZ" altLang="ru-RU" sz="1200" b="1" dirty="0" smtClean="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a:t>
            </a:r>
            <a:r>
              <a:rPr lang="kk-KZ" sz="1200" b="1" dirty="0">
                <a:solidFill>
                  <a:srgbClr val="000000"/>
                </a:solidFill>
                <a:latin typeface="Times New Roman" pitchFamily="18" charset="0"/>
                <a:cs typeface="Times New Roman" pitchFamily="18" charset="0"/>
              </a:rPr>
              <a:t>н</a:t>
            </a:r>
            <a:r>
              <a:rPr lang="kk-KZ" altLang="ru-RU" sz="1200" b="1" dirty="0">
                <a:solidFill>
                  <a:srgbClr val="000000"/>
                </a:solidFill>
                <a:latin typeface="Times New Roman" pitchFamily="18" charset="0"/>
                <a:cs typeface="Times New Roman" pitchFamily="18" charset="0"/>
              </a:rPr>
              <a:t>ан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25</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a:t>
            </a:r>
            <a:r>
              <a:rPr lang="kk-KZ" sz="1200" b="1" dirty="0">
                <a:latin typeface="Times New Roman" pitchFamily="18" charset="0"/>
                <a:cs typeface="Times New Roman" pitchFamily="18" charset="0"/>
              </a:rPr>
              <a:t>ға</a:t>
            </a:r>
            <a:r>
              <a:rPr lang="kk-KZ"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a:t>
            </a:r>
            <a:r>
              <a:rPr lang="kk-KZ" sz="1200" smtClean="0">
                <a:latin typeface="Times New Roman" pitchFamily="18" charset="0"/>
                <a:cs typeface="Times New Roman" pitchFamily="18" charset="0"/>
              </a:rPr>
              <a:t>атыстан, 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16-18 градус </a:t>
            </a:r>
            <a:r>
              <a:rPr lang="kk-KZ" sz="12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864096"/>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24 ақпанда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24 ақпанда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latin typeface="Times New Roman" pitchFamily="18" charset="0"/>
                <a:cs typeface="Times New Roman" pitchFamily="18" charset="0"/>
              </a:rPr>
              <a:t>Е. </a:t>
            </a:r>
            <a:r>
              <a:rPr lang="ru-RU" altLang="ru-RU" sz="1200" b="1" i="1" dirty="0" err="1" smtClean="0">
                <a:latin typeface="Times New Roman" pitchFamily="18" charset="0"/>
                <a:cs typeface="Times New Roman" pitchFamily="18" charset="0"/>
              </a:rPr>
              <a:t>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14580</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4316</cp:revision>
  <cp:lastPrinted>2021-07-01T03:56:27Z</cp:lastPrinted>
  <dcterms:created xsi:type="dcterms:W3CDTF">2018-03-27T06:03:00Z</dcterms:created>
  <dcterms:modified xsi:type="dcterms:W3CDTF">2024-02-23T06:46:44Z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