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0" d="100"/>
          <a:sy n="110" d="100"/>
        </p:scale>
        <p:origin x="-2250"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24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Күн 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олтүстік-шығыстан, шығыстан жел соғады, күші </a:t>
            </a:r>
            <a:r>
              <a:rPr lang="ru-RU" sz="1200" dirty="0" smtClean="0">
                <a:latin typeface="Times New Roman" pitchFamily="18" charset="0"/>
                <a:cs typeface="Times New Roman" pitchFamily="18" charset="0"/>
              </a:rPr>
              <a:t>0-5</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27-29,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15-17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Күн ашық</a:t>
            </a:r>
            <a:r>
              <a:rPr lang="ru-RU" sz="1200" dirty="0" err="1"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a:t>
            </a:r>
            <a:r>
              <a:rPr lang="kk-KZ" sz="1200" dirty="0" smtClean="0">
                <a:latin typeface="Times New Roman" pitchFamily="18" charset="0"/>
                <a:cs typeface="Times New Roman" pitchFamily="18" charset="0"/>
              </a:rPr>
              <a:t>ығыстан, 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13725731"/>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1555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0,311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173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0,866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260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0,650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0,438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16882</TotalTime>
  <Words>526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4039</cp:revision>
  <cp:lastPrinted>2021-07-01T07:38:07Z</cp:lastPrinted>
  <dcterms:created xsi:type="dcterms:W3CDTF">2018-03-27T06:03:00Z</dcterms:created>
  <dcterms:modified xsi:type="dcterms:W3CDTF">2024-02-23T06:32:14Z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