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544603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292000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снег, туман. Ветер северо-восточный 5-10 м/с. Температура воздуха ночью 4-6, днем 0-2 мороза.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туман. Ветер северо-восточный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13489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3011</cp:revision>
  <cp:lastPrinted>2021-07-01T03:56:27Z</cp:lastPrinted>
  <dcterms:created xsi:type="dcterms:W3CDTF">2018-03-27T06:03:00Z</dcterms:created>
  <dcterms:modified xsi:type="dcterms:W3CDTF">2024-02-23T07:29:58Z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