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345548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385068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1453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1959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                   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Ясно,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северо-восточный, восточный 2-7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24-26,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>
              <a:spcBef>
                <a:spcPts val="0"/>
              </a:spcBef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Ясно,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24113</TotalTime>
  <Words>587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4256</cp:revision>
  <cp:lastPrinted>2021-07-01T03:56:27Z</cp:lastPrinted>
  <dcterms:created xsi:type="dcterms:W3CDTF">2018-03-27T06:03:00Z</dcterms:created>
  <dcterms:modified xsi:type="dcterms:W3CDTF">2024-02-23T07:15:02Z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