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7231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днем 10-12°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23-25°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196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16279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22416</TotalTime>
  <Words>641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2021-10-18T15:52:53Z</cp:lastPrinted>
  <dcterms:created xsi:type="dcterms:W3CDTF">2018-03-27T06:03:00Z</dcterms:created>
  <dcterms:modified xsi:type="dcterms:W3CDTF">2024-02-23T06:42:05Z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