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354686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39993"/>
            <a:ext cx="4758096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северо-западный 2-7 м/с. Температура воздуха ночью 23-25, днем 16-18 мороза.</a:t>
            </a:r>
            <a:endParaRPr lang="ru-RU" sz="12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24-26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80703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24 февраля, ночью 25 февраля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</a:t>
            </a:r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29519</TotalTime>
  <Words>650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4885</cp:revision>
  <cp:lastPrinted>2021-11-30T05:55:24Z</cp:lastPrinted>
  <dcterms:created xsi:type="dcterms:W3CDTF">2018-03-27T06:03:00Z</dcterms:created>
  <dcterms:modified xsi:type="dcterms:W3CDTF">2024-02-23T06:09:38Z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