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D3D454-F1BD-4F6E-8583-EC83845F057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182543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CEEA-9B4B-4878-BB31-5600E167D8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50F45-C109-4776-9F37-172A267195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3E1CA-D9B5-4037-941A-4AE676E1E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D7403-55DD-4E0F-9DF2-0938AA7FA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047AF-234E-438B-8559-DFE172272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7DB87-32A1-4964-A779-2F2F1677F5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62B27-EDAC-448D-9C46-EA24E3FB38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07962-B839-47CB-BFE1-88FF2C10B8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DA41-29D2-4BA0-A080-095C6ECE16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F8B0E-B523-4083-8A7B-B1C2DEB9B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A362A-E11F-4C2B-B0B7-A0B6E5555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1C2F638-B469-4933-90D4-353260E72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kk-KZ" dirty="0" smtClean="0">
                <a:solidFill>
                  <a:schemeClr val="tx1"/>
                </a:solidFill>
              </a:rPr>
              <a:t>блачно, временами снег. Днем временами туман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и днем 3-5 </a:t>
            </a:r>
            <a:r>
              <a:rPr lang="ru-RU" dirty="0">
                <a:solidFill>
                  <a:schemeClr val="tx1"/>
                </a:solidFill>
              </a:rPr>
              <a:t>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снег,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10-12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25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479923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18677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4306</cp:revision>
  <cp:lastPrinted>2021-07-01T09:11:30Z</cp:lastPrinted>
  <dcterms:created xsi:type="dcterms:W3CDTF">2018-03-27T06:03:00Z</dcterms:created>
  <dcterms:modified xsi:type="dcterms:W3CDTF">2024-02-23T05:17:41Z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