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4" d="100"/>
          <a:sy n="114" d="100"/>
        </p:scale>
        <p:origin x="-207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9363209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altLang="ru-RU" sz="1200" b="1" i="1" dirty="0" err="1" smtClean="0">
                <a:latin typeface="Times New Roman" pitchFamily="18" charset="0"/>
                <a:cs typeface="Times New Roman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15738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4492</cp:revision>
  <cp:lastPrinted>2021-07-01T03:56:27Z</cp:lastPrinted>
  <dcterms:created xsi:type="dcterms:W3CDTF">2018-03-27T06:03:00Z</dcterms:created>
  <dcterms:modified xsi:type="dcterms:W3CDTF">2024-02-23T06:46:08Z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