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654115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ночью снег. Ветер юго-восточный с переходом на северный 1-6 м/с. Температура воздуха ночью 18-20, днем 13-15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днем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8457943"/>
              </p:ext>
            </p:extLst>
          </p:nvPr>
        </p:nvGraphicFramePr>
        <p:xfrm>
          <a:off x="5019674" y="4221088"/>
          <a:ext cx="4691064" cy="2238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18676</TotalTime>
  <Words>651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3391</cp:revision>
  <cp:lastPrinted>2021-07-01T03:56:27Z</cp:lastPrinted>
  <dcterms:created xsi:type="dcterms:W3CDTF">2018-03-27T06:03:00Z</dcterms:created>
  <dcterms:modified xsi:type="dcterms:W3CDTF">2024-02-22T06:49:33Z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