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115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9319979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февраля 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23 февраля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февраля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33-35°,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12-17°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февраля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февраля 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3-8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-19°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1375" y="2019699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52743" y="309759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001872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1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1,074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1,454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0,585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/ 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22388</TotalTime>
  <Words>649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3492</cp:revision>
  <cp:lastPrinted>2021-10-18T15:52:53Z</cp:lastPrinted>
  <dcterms:created xsi:type="dcterms:W3CDTF">2018-03-27T06:03:00Z</dcterms:created>
  <dcterms:modified xsi:type="dcterms:W3CDTF">2024-02-22T08:05:43Z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