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96" y="-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февраля по 21 ч. 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 конце дня небольшой снег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юго-восточный 6-11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13-15 мороза,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 мороза-1 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24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23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временами снег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восточный 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2650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 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18651</TotalTime>
  <Words>538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3950</cp:revision>
  <cp:lastPrinted>2021-07-01T03:56:27Z</cp:lastPrinted>
  <dcterms:created xsi:type="dcterms:W3CDTF">2018-03-27T06:03:00Z</dcterms:created>
  <dcterms:modified xsi:type="dcterms:W3CDTF">2024-02-22T06:57:03Z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